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8.svg" ContentType="image/svg+xml"/>
  <Override PartName="/ppt/media/image20.svg" ContentType="image/svg+xml"/>
  <Override PartName="/ppt/media/image7.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9" r:id="rId4"/>
  </p:sldMasterIdLst>
  <p:notesMasterIdLst>
    <p:notesMasterId r:id="rId6"/>
  </p:notesMasterIdLst>
  <p:sldIdLst>
    <p:sldId id="257" r:id="rId5"/>
    <p:sldId id="262" r:id="rId7"/>
    <p:sldId id="264" r:id="rId8"/>
    <p:sldId id="267" r:id="rId9"/>
    <p:sldId id="303" r:id="rId10"/>
    <p:sldId id="272" r:id="rId11"/>
    <p:sldId id="304" r:id="rId12"/>
    <p:sldId id="289" r:id="rId13"/>
    <p:sldId id="315" r:id="rId14"/>
    <p:sldId id="319" r:id="rId15"/>
    <p:sldId id="320" r:id="rId16"/>
    <p:sldId id="321" r:id="rId17"/>
    <p:sldId id="322" r:id="rId18"/>
    <p:sldId id="323" r:id="rId19"/>
    <p:sldId id="324" r:id="rId20"/>
    <p:sldId id="318" r:id="rId21"/>
    <p:sldId id="307" r:id="rId22"/>
    <p:sldId id="325" r:id="rId23"/>
    <p:sldId id="266" r:id="rId24"/>
  </p:sldIdLst>
  <p:sldSz cx="9144000" cy="6858000" type="screen4x3"/>
  <p:notesSz cx="6858000" cy="9144000"/>
  <p:custDataLst>
    <p:tags r:id="rId28"/>
  </p:custDataLst>
  <p:defaultTextStyle>
    <a:defPPr>
      <a:defRPr lang="zh-CN"/>
    </a:defPPr>
    <a:lvl1pPr marL="0" lvl="0"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287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83" d="100"/>
          <a:sy n="83" d="100"/>
        </p:scale>
        <p:origin x="1203" y="54"/>
      </p:cViewPr>
      <p:guideLst>
        <p:guide orient="horz" pos="2160"/>
        <p:guide pos="2879"/>
      </p:guideLst>
    </p:cSldViewPr>
  </p:slideViewPr>
  <p:notesTextViewPr>
    <p:cViewPr>
      <p:scale>
        <a:sx n="1" d="1"/>
        <a:sy n="1" d="1"/>
      </p:scale>
      <p:origin x="0" y="-138"/>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8" Type="http://schemas.openxmlformats.org/officeDocument/2006/relationships/tags" Target="tags/tag429.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21.jpe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老师好，今天我们组开题答辩的项目是风电功率可视化软件开发。</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之后，我们对收集到的数据进行筛选和处理，基于风电功率曲线的规则和密度聚类算法进行清洗，从</a:t>
            </a:r>
            <a:r>
              <a:rPr lang="en-US" altLang="zh-CN" dirty="0"/>
              <a:t>104</a:t>
            </a:r>
            <a:r>
              <a:rPr lang="zh-CN" altLang="en-US" dirty="0"/>
              <a:t>万个数据点中提取得到约</a:t>
            </a:r>
            <a:r>
              <a:rPr lang="en-US" altLang="zh-CN" dirty="0"/>
              <a:t>60</a:t>
            </a:r>
            <a:r>
              <a:rPr lang="zh-CN" altLang="en-US" dirty="0"/>
              <a:t>万个有效数据点，作为之后训练模型的输入。</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我们在建立神经网络模型时选用了五种较成熟且效果较好的模型，选择不同模型进行横向对比得到更优的预测效果。通过调节训练次数，隐藏层层数等模型参数可以更有效的减小误差。右图为使用了</a:t>
            </a:r>
            <a:r>
              <a:rPr lang="en-US" altLang="zh-CN" dirty="0"/>
              <a:t>1000</a:t>
            </a:r>
            <a:r>
              <a:rPr lang="zh-CN" altLang="en-US" dirty="0"/>
              <a:t>个数据作为输入的</a:t>
            </a:r>
            <a:r>
              <a:rPr lang="en-US" altLang="zh-CN" dirty="0"/>
              <a:t>LSTM</a:t>
            </a:r>
            <a:r>
              <a:rPr lang="zh-CN" altLang="en-US" dirty="0"/>
              <a:t>模型的预测效果，在后续的开发中，我们也可以通过增加数据量继续减小误差，提升精度。</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kern="1200" dirty="0">
                <a:solidFill>
                  <a:srgbClr val="000000"/>
                </a:solidFill>
                <a:effectLst/>
                <a:latin typeface="宋体" panose="02010600030101010101" pitchFamily="2" charset="-122"/>
                <a:ea typeface="宋体" panose="02010600030101010101" pitchFamily="2" charset="-122"/>
                <a:cs typeface="mn-cs"/>
              </a:rPr>
              <a:t>在模型测试部分，我们引入四种可以衡量模型精确度的度量指标，定量输出模型误差。右图是误差的变化效果，可以看到，随着训练次数增加，各个误差都在不断减小。我们也在代码中加入了</a:t>
            </a:r>
            <a:r>
              <a:rPr lang="en-US" altLang="zh-CN" sz="1800" kern="1200" dirty="0">
                <a:solidFill>
                  <a:srgbClr val="000000"/>
                </a:solidFill>
                <a:effectLst/>
                <a:latin typeface="Calibri" panose="020F0502020204030204" pitchFamily="34" charset="0"/>
                <a:ea typeface="宋体" panose="02010600030101010101" pitchFamily="2" charset="-122"/>
                <a:cs typeface="mn-cs"/>
              </a:rPr>
              <a:t>Early Stopping</a:t>
            </a:r>
            <a:r>
              <a:rPr lang="zh-CN" altLang="en-US" sz="1800" kern="1200" dirty="0">
                <a:solidFill>
                  <a:srgbClr val="000000"/>
                </a:solidFill>
                <a:effectLst/>
                <a:latin typeface="宋体" panose="02010600030101010101" pitchFamily="2" charset="-122"/>
                <a:ea typeface="宋体" panose="02010600030101010101" pitchFamily="2" charset="-122"/>
                <a:cs typeface="mn-cs"/>
              </a:rPr>
              <a:t>模块以监测损失函数（</a:t>
            </a:r>
            <a:r>
              <a:rPr lang="en-US" altLang="zh-CN" sz="1800" kern="1200" dirty="0">
                <a:solidFill>
                  <a:srgbClr val="000000"/>
                </a:solidFill>
                <a:effectLst/>
                <a:latin typeface="Calibri" panose="020F0502020204030204" pitchFamily="34" charset="0"/>
                <a:ea typeface="宋体" panose="02010600030101010101" pitchFamily="2" charset="-122"/>
                <a:cs typeface="mn-cs"/>
              </a:rPr>
              <a:t>loss</a:t>
            </a:r>
            <a:r>
              <a:rPr lang="zh-CN" altLang="en-US" sz="1800" kern="1200">
                <a:solidFill>
                  <a:srgbClr val="000000"/>
                </a:solidFill>
                <a:effectLst/>
                <a:latin typeface="宋体" panose="02010600030101010101" pitchFamily="2" charset="-122"/>
                <a:ea typeface="宋体" panose="02010600030101010101" pitchFamily="2" charset="-122"/>
                <a:cs typeface="mn-cs"/>
              </a:rPr>
              <a:t>），如果在一定数量的训练次数内损失没有显著改善（即没有下降），则会提前结束训练，以防止模型的过拟合。</a:t>
            </a:r>
            <a:endParaRPr lang="zh-CN" altLang="en-US" sz="180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b="0"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在软件开发的界面设计部分，我们主要使用</a:t>
            </a:r>
            <a:r>
              <a:rPr lang="en-US" altLang="zh-CN" dirty="0"/>
              <a:t>python</a:t>
            </a:r>
            <a:r>
              <a:rPr lang="zh-CN" altLang="en-US" dirty="0"/>
              <a:t>中的</a:t>
            </a:r>
            <a:r>
              <a:rPr lang="en-US" altLang="zh-CN" dirty="0"/>
              <a:t>Qt-Designer</a:t>
            </a:r>
            <a:r>
              <a:rPr lang="zh-CN" altLang="en-US" dirty="0"/>
              <a:t>工具设计可视化界面，我们希望我们的软件是拥有多层界面并能实现不同对应功能的，同时也要做到简洁美观，以便用户轻松上手。</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希望我们的软件能实现多种功能。用户可以自行输入风机的理论和实际的符合格式的数据，并选择不同类型的模型进行训练。同时，用户可以手动调节模型参数，待训练结束后可以直观看到模型的训练结果和各种误差指标。通过理论和实际值分别拟合风电功率曲线，直观反映风机运行效果和风电出力。最后，我们也需要撰写简介实用的说明文档以帮助用户快速上手操作我们的软件</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sym typeface="+mn-ea"/>
              </a:rPr>
              <a:t>在之后的开发工作中，我们小组利用训练营学到的</a:t>
            </a:r>
            <a:r>
              <a:rPr lang="en-US" altLang="zh-CN" dirty="0">
                <a:sym typeface="+mn-ea"/>
              </a:rPr>
              <a:t>git</a:t>
            </a:r>
            <a:r>
              <a:rPr lang="zh-CN" altLang="en-US" dirty="0">
                <a:sym typeface="+mn-ea"/>
              </a:rPr>
              <a:t>及</a:t>
            </a:r>
            <a:r>
              <a:rPr lang="en-US" altLang="zh-CN" dirty="0" err="1">
                <a:sym typeface="+mn-ea"/>
              </a:rPr>
              <a:t>github</a:t>
            </a:r>
            <a:r>
              <a:rPr lang="zh-CN" altLang="en-US" dirty="0">
                <a:sym typeface="+mn-ea"/>
              </a:rPr>
              <a:t>知识协同工作，控制版本，提高开发效率</a:t>
            </a:r>
            <a:endParaRPr lang="en-US" altLang="zh-CN" dirty="0">
              <a:sym typeface="+mn-ea"/>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我们基于每个人的长处和能力合理安排任务，稳步推进开发进度，有利于快速达成预期目标。</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sym typeface="+mn-ea"/>
              </a:rPr>
              <a:t>在此次训练营结题答辩之后，我们还会继续跟进大创项目，并对软件开发有更多的后续设想</a:t>
            </a:r>
            <a:endParaRPr lang="en-US" altLang="zh-CN" dirty="0">
              <a:sym typeface="+mn-ea"/>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由于我们目前收集的只是单风机一周内的数据，对于未来的功率预测没有普遍性意义，因此我们还需收集时间范围更广的数据以建立更合理的预测模型，并在之后的软件开发中添加基于时间序列的预测功能。与此同时，我们现在选用的神经网络模型还可以进行进一步优化，达到更高的预测准确度。最后</a:t>
            </a:r>
            <a:r>
              <a:rPr lang="zh-CN" altLang="en-US"/>
              <a:t>，对界面</a:t>
            </a:r>
            <a:r>
              <a:rPr lang="zh-CN" altLang="en-US" dirty="0"/>
              <a:t>的不断优化</a:t>
            </a:r>
            <a:r>
              <a:rPr lang="zh-CN" altLang="en-US"/>
              <a:t>也会同步推进，以提高软件的可用性。</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我的报告到此结束，欢迎老师斧正。</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我的答辩将从一下几个部分进行，分别是：开发背景，开发目的与内容，开发路线，项目分工以及后续设想</a:t>
            </a:r>
            <a:endParaRPr lang="zh-CN" altLang="en-US" dirty="0"/>
          </a:p>
        </p:txBody>
      </p:sp>
      <p:sp>
        <p:nvSpPr>
          <p:cNvPr id="4" name="灯片编号占位符 3"/>
          <p:cNvSpPr>
            <a:spLocks noGrp="1"/>
          </p:cNvSpPr>
          <p:nvPr>
            <p:ph type="sldNum" sz="quarter" idx="5"/>
          </p:nvPr>
        </p:nvSpPr>
        <p:spPr/>
        <p:txBody>
          <a:bodyPr/>
          <a:lstStyle/>
          <a:p>
            <a:fld id="{F14E5D49-73DC-4F12-9286-E1E270B96B4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kern="1200" dirty="0">
                <a:solidFill>
                  <a:srgbClr val="000000"/>
                </a:solidFill>
                <a:effectLst/>
                <a:latin typeface="宋体" panose="02010600030101010101" pitchFamily="2" charset="-122"/>
                <a:ea typeface="宋体" panose="02010600030101010101" pitchFamily="2" charset="-122"/>
                <a:cs typeface="mn-cs"/>
              </a:rPr>
              <a:t>由于我们组四人中有三人都是同一大创团队的成员，我们便决定从我们的大创项目“基于人工智能的风电功率预测”入手</a:t>
            </a:r>
            <a:r>
              <a:rPr lang="en-US" altLang="zh-CN" sz="1800" kern="1200" dirty="0">
                <a:solidFill>
                  <a:srgbClr val="000000"/>
                </a:solidFill>
                <a:effectLst/>
                <a:latin typeface="Calibri" panose="020F0502020204030204" pitchFamily="34" charset="0"/>
                <a:ea typeface="宋体" panose="02010600030101010101" pitchFamily="2" charset="-122"/>
                <a:cs typeface="mn-cs"/>
              </a:rPr>
              <a:t>,</a:t>
            </a:r>
            <a:r>
              <a:rPr lang="zh-CN" altLang="en-US" sz="1800" kern="1200" dirty="0">
                <a:solidFill>
                  <a:srgbClr val="000000"/>
                </a:solidFill>
                <a:effectLst/>
                <a:latin typeface="宋体" panose="02010600030101010101" pitchFamily="2" charset="-122"/>
                <a:ea typeface="宋体" panose="02010600030101010101" pitchFamily="2" charset="-122"/>
                <a:cs typeface="mn-cs"/>
              </a:rPr>
              <a:t>进行对应的软件开发，接下来我也会简要介绍我们的项目背景</a:t>
            </a:r>
            <a:endParaRPr lang="zh-CN" altLang="en-US" sz="1800" dirty="0">
              <a:effectLst/>
              <a:latin typeface="Calibri" panose="020F0502020204030204" pitchFamily="34" charset="0"/>
              <a:ea typeface="宋体" panose="02010600030101010101" pitchFamily="2" charset="-122"/>
              <a:cs typeface="Times New Roman" panose="02020603050405020304" pitchFamily="18" charset="0"/>
            </a:endParaRPr>
          </a:p>
          <a:p>
            <a:endParaRPr lang="en-US" altLang="zh-CN" dirty="0">
              <a:sym typeface="+mn-ea"/>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kern="1200" dirty="0">
                <a:solidFill>
                  <a:srgbClr val="000000"/>
                </a:solidFill>
                <a:effectLst/>
                <a:latin typeface="宋体" panose="02010600030101010101" pitchFamily="2" charset="-122"/>
                <a:ea typeface="宋体" panose="02010600030101010101" pitchFamily="2" charset="-122"/>
                <a:cs typeface="mn-cs"/>
              </a:rPr>
              <a:t>风电作为新能源发电的一种占比较高，且具有随机性波动性的特点，故实现对风电功率的精确预测具有很重要的意义。而国外已有一些成熟的风电功率预测系统及软件，也使我们的开发变得很有必要。</a:t>
            </a:r>
            <a:endParaRPr lang="zh-CN" altLang="en-US" sz="1800" dirty="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sym typeface="+mn-ea"/>
              </a:rPr>
              <a:t>我们的开发内容主要集中在可视化和预测，而可视化也是我们在工程训练营期间开发的重点。</a:t>
            </a:r>
            <a:endParaRPr lang="en-US" altLang="zh-CN" dirty="0">
              <a:sym typeface="+mn-e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Clr>
                <a:schemeClr val="tx1">
                  <a:lumMod val="65000"/>
                  <a:lumOff val="35000"/>
                </a:schemeClr>
              </a:buClr>
              <a:buNone/>
            </a:pPr>
            <a:r>
              <a:rPr lang="zh-CN" altLang="en-US" sz="12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rPr>
              <a:t>我们的大创项目基于人工智能方法</a:t>
            </a:r>
            <a:r>
              <a:rPr lang="zh-CN" altLang="en-US" sz="120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构建神经网络，</a:t>
            </a:r>
            <a:r>
              <a:rPr lang="zh-CN" altLang="en-US" sz="12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rPr>
              <a:t>选取合适的输入特征，建立风电厂发电功率预测模型</a:t>
            </a:r>
            <a:r>
              <a:rPr lang="zh-CN" altLang="en-US" sz="120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a:t>
            </a:r>
            <a:r>
              <a:rPr lang="zh-CN" altLang="en-US" sz="12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rPr>
              <a:t>实现对风电场发电功率的准确预测。</a:t>
            </a:r>
            <a:endParaRPr lang="en-US" altLang="zh-CN" sz="12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endParaRPr>
          </a:p>
          <a:p>
            <a:pPr marL="0" indent="0">
              <a:buClr>
                <a:schemeClr val="tx1">
                  <a:lumMod val="65000"/>
                  <a:lumOff val="35000"/>
                </a:schemeClr>
              </a:buClr>
              <a:buNone/>
            </a:pPr>
            <a:r>
              <a:rPr lang="zh-CN" altLang="en-US" sz="120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由此，我们也希望能够开发一款风电功率可视化的软件，帮助用户更好理解风力发电特性，并帮助专业人士直观了解风电功率状况，合理规划风电场选址。</a:t>
            </a:r>
            <a:endParaRPr lang="en-US" altLang="zh-CN" sz="120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endParaRPr>
          </a:p>
          <a:p>
            <a:pPr marL="0" indent="0">
              <a:buClr>
                <a:schemeClr val="tx1">
                  <a:lumMod val="65000"/>
                  <a:lumOff val="35000"/>
                </a:schemeClr>
              </a:buClr>
              <a:buNone/>
            </a:pPr>
            <a:r>
              <a:rPr lang="zh-CN" altLang="en-US" sz="12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rPr>
              <a:t>右侧这张图片展示的是风电功率曲线，在以风速为主要影响因素的基础上加入其他输入特征，可以实现更精确的预测。</a:t>
            </a:r>
            <a:endParaRPr lang="zh-CN" altLang="en-US" sz="12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sym typeface="+mn-ea"/>
              </a:rPr>
              <a:t>我们的开发路线主要集中于建立精准模型，设计美观界面和实现多种功能三个部分。</a:t>
            </a:r>
            <a:endParaRPr lang="en-US" altLang="zh-CN" dirty="0">
              <a:sym typeface="+mn-e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具体的开发路线大概分六个部分进行，首先需要对数据进行收集和处理，以获得训练模型的基准有效数据。之后要建立模型并加以测试和验证，在此基础上进行后续的软件开发，建立优良界面，并与多种功能相连接，满足用户需求。</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在数据收集部分，我们找到了某风电场</a:t>
            </a:r>
            <a:r>
              <a:rPr lang="en-US" altLang="zh-CN" dirty="0"/>
              <a:t>SCADA</a:t>
            </a:r>
            <a:r>
              <a:rPr lang="zh-CN" altLang="en-US" dirty="0"/>
              <a:t>系统的实时监测数据，以</a:t>
            </a:r>
            <a:r>
              <a:rPr lang="en-US" altLang="zh-CN" dirty="0"/>
              <a:t>30</a:t>
            </a:r>
            <a:r>
              <a:rPr lang="zh-CN" altLang="en-US" dirty="0"/>
              <a:t>秒为颗粒度得到了时间跨度为一周共计</a:t>
            </a:r>
            <a:r>
              <a:rPr lang="en-US" altLang="zh-CN" dirty="0"/>
              <a:t>104</a:t>
            </a:r>
            <a:r>
              <a:rPr lang="zh-CN" altLang="en-US" dirty="0"/>
              <a:t>万个数据点，其中包含风速，风向角，气温，桨距角等多个影响风电功率的因素。</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image" Target="file:///C:\Users\1V994W2\PycharmProjects\PPT_Background_Generation/pic_temp/pic_sup.png" TargetMode="Externa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8.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7.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18.xml"/><Relationship Id="rId7" Type="http://schemas.openxmlformats.org/officeDocument/2006/relationships/tags" Target="../tags/tag17.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image" Target="file:///C:\Users\1V994W2\PycharmProjects\PPT_Background_Generation/pic_temp/pic_half_down.png" TargetMode="External"/><Relationship Id="rId3" Type="http://schemas.openxmlformats.org/officeDocument/2006/relationships/image" Target="../media/image4.png"/><Relationship Id="rId2" Type="http://schemas.openxmlformats.org/officeDocument/2006/relationships/tags" Target="../tags/tag14.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22.xml"/><Relationship Id="rId8" Type="http://schemas.openxmlformats.org/officeDocument/2006/relationships/tags" Target="../tags/tag21.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20.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19.xml"/><Relationship Id="rId13" Type="http://schemas.openxmlformats.org/officeDocument/2006/relationships/tags" Target="../tags/tag26.xml"/><Relationship Id="rId12" Type="http://schemas.openxmlformats.org/officeDocument/2006/relationships/tags" Target="../tags/tag25.xml"/><Relationship Id="rId11" Type="http://schemas.openxmlformats.org/officeDocument/2006/relationships/tags" Target="../tags/tag24.xml"/><Relationship Id="rId10" Type="http://schemas.openxmlformats.org/officeDocument/2006/relationships/tags" Target="../tags/tag23.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30.xml"/><Relationship Id="rId8" Type="http://schemas.openxmlformats.org/officeDocument/2006/relationships/tags" Target="../tags/tag29.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28.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27.xml"/><Relationship Id="rId15" Type="http://schemas.openxmlformats.org/officeDocument/2006/relationships/tags" Target="../tags/tag36.xml"/><Relationship Id="rId14" Type="http://schemas.openxmlformats.org/officeDocument/2006/relationships/tags" Target="../tags/tag35.xml"/><Relationship Id="rId13" Type="http://schemas.openxmlformats.org/officeDocument/2006/relationships/tags" Target="../tags/tag34.xml"/><Relationship Id="rId12" Type="http://schemas.openxmlformats.org/officeDocument/2006/relationships/tags" Target="../tags/tag33.xml"/><Relationship Id="rId11" Type="http://schemas.openxmlformats.org/officeDocument/2006/relationships/tags" Target="../tags/tag32.xml"/><Relationship Id="rId10" Type="http://schemas.openxmlformats.org/officeDocument/2006/relationships/tags" Target="../tags/tag31.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42.xml"/><Relationship Id="rId8" Type="http://schemas.openxmlformats.org/officeDocument/2006/relationships/tags" Target="../tags/tag41.xml"/><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image" Target="file:///C:\Users\1V994W2\Documents\Tencent%20Files\574576071\FileRecv\&#25340;&#35013;&#32032;&#26448;\&#31616;&#32422;&#28385;&#29256;-28\\08\subject_holdleft_222,0,0_0_staid_full_0.png" TargetMode="External"/><Relationship Id="rId3" Type="http://schemas.openxmlformats.org/officeDocument/2006/relationships/image" Target="../media/image5.png"/><Relationship Id="rId2" Type="http://schemas.openxmlformats.org/officeDocument/2006/relationships/tags" Target="../tags/tag37.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9" Type="http://schemas.openxmlformats.org/officeDocument/2006/relationships/tags" Target="../tags/tag49.xml"/><Relationship Id="rId8" Type="http://schemas.openxmlformats.org/officeDocument/2006/relationships/tags" Target="../tags/tag48.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47.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46.xml"/><Relationship Id="rId13" Type="http://schemas.openxmlformats.org/officeDocument/2006/relationships/tags" Target="../tags/tag53.xml"/><Relationship Id="rId12" Type="http://schemas.openxmlformats.org/officeDocument/2006/relationships/tags" Target="../tags/tag52.xml"/><Relationship Id="rId11" Type="http://schemas.openxmlformats.org/officeDocument/2006/relationships/tags" Target="../tags/tag51.xml"/><Relationship Id="rId10" Type="http://schemas.openxmlformats.org/officeDocument/2006/relationships/tags" Target="../tags/tag50.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57.xml"/><Relationship Id="rId8" Type="http://schemas.openxmlformats.org/officeDocument/2006/relationships/tags" Target="../tags/tag56.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55.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54.xml"/><Relationship Id="rId12" Type="http://schemas.openxmlformats.org/officeDocument/2006/relationships/tags" Target="../tags/tag60.xml"/><Relationship Id="rId11" Type="http://schemas.openxmlformats.org/officeDocument/2006/relationships/tags" Target="../tags/tag59.xml"/><Relationship Id="rId10" Type="http://schemas.openxmlformats.org/officeDocument/2006/relationships/tags" Target="../tags/tag58.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64.xml"/><Relationship Id="rId8" Type="http://schemas.openxmlformats.org/officeDocument/2006/relationships/tags" Target="../tags/tag63.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62.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61.xml"/><Relationship Id="rId11" Type="http://schemas.openxmlformats.org/officeDocument/2006/relationships/tags" Target="../tags/tag66.xml"/><Relationship Id="rId10" Type="http://schemas.openxmlformats.org/officeDocument/2006/relationships/tags" Target="../tags/tag65.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72.xml"/><Relationship Id="rId8" Type="http://schemas.openxmlformats.org/officeDocument/2006/relationships/tags" Target="../tags/tag71.xml"/><Relationship Id="rId7" Type="http://schemas.openxmlformats.org/officeDocument/2006/relationships/tags" Target="../tags/tag70.xml"/><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image" Target="file:///C:\Users\1V994W2\PycharmProjects\PPT_Background_Generation/pic_temp/pic_sup.png" TargetMode="External"/><Relationship Id="rId3" Type="http://schemas.openxmlformats.org/officeDocument/2006/relationships/image" Target="../media/image1.png"/><Relationship Id="rId2" Type="http://schemas.openxmlformats.org/officeDocument/2006/relationships/tags" Target="../tags/tag67.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76.xml"/><Relationship Id="rId8" Type="http://schemas.openxmlformats.org/officeDocument/2006/relationships/tags" Target="../tags/tag75.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74.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73.xml"/><Relationship Id="rId11" Type="http://schemas.openxmlformats.org/officeDocument/2006/relationships/tags" Target="../tags/tag78.xml"/><Relationship Id="rId10" Type="http://schemas.openxmlformats.org/officeDocument/2006/relationships/tags" Target="../tags/tag77.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82.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81.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80.xml"/><Relationship Id="rId2" Type="http://schemas.openxmlformats.org/officeDocument/2006/relationships/tags" Target="../tags/tag79.xml"/><Relationship Id="rId13" Type="http://schemas.openxmlformats.org/officeDocument/2006/relationships/tags" Target="../tags/tag86.xml"/><Relationship Id="rId12" Type="http://schemas.openxmlformats.org/officeDocument/2006/relationships/tags" Target="../tags/tag85.xml"/><Relationship Id="rId11" Type="http://schemas.openxmlformats.org/officeDocument/2006/relationships/tags" Target="../tags/tag84.xml"/><Relationship Id="rId10" Type="http://schemas.openxmlformats.org/officeDocument/2006/relationships/tags" Target="../tags/tag83.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92.xml"/><Relationship Id="rId8" Type="http://schemas.openxmlformats.org/officeDocument/2006/relationships/tags" Target="../tags/tag91.xml"/><Relationship Id="rId7" Type="http://schemas.openxmlformats.org/officeDocument/2006/relationships/tags" Target="../tags/tag90.xml"/><Relationship Id="rId6" Type="http://schemas.openxmlformats.org/officeDocument/2006/relationships/tags" Target="../tags/tag89.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88.xml"/><Relationship Id="rId2" Type="http://schemas.openxmlformats.org/officeDocument/2006/relationships/tags" Target="../tags/tag87.xml"/><Relationship Id="rId11" Type="http://schemas.openxmlformats.org/officeDocument/2006/relationships/tags" Target="../tags/tag94.xml"/><Relationship Id="rId10" Type="http://schemas.openxmlformats.org/officeDocument/2006/relationships/tags" Target="../tags/tag93.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98.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97.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96.xml"/><Relationship Id="rId2" Type="http://schemas.openxmlformats.org/officeDocument/2006/relationships/tags" Target="../tags/tag95.xml"/><Relationship Id="rId14" Type="http://schemas.openxmlformats.org/officeDocument/2006/relationships/tags" Target="../tags/tag103.xml"/><Relationship Id="rId13" Type="http://schemas.openxmlformats.org/officeDocument/2006/relationships/tags" Target="../tags/tag102.xml"/><Relationship Id="rId12" Type="http://schemas.openxmlformats.org/officeDocument/2006/relationships/tags" Target="../tags/tag101.xml"/><Relationship Id="rId11" Type="http://schemas.openxmlformats.org/officeDocument/2006/relationships/tags" Target="../tags/tag100.xml"/><Relationship Id="rId10" Type="http://schemas.openxmlformats.org/officeDocument/2006/relationships/tags" Target="../tags/tag99.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107.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06.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105.xml"/><Relationship Id="rId2" Type="http://schemas.openxmlformats.org/officeDocument/2006/relationships/tags" Target="../tags/tag104.xml"/><Relationship Id="rId14" Type="http://schemas.openxmlformats.org/officeDocument/2006/relationships/tags" Target="../tags/tag112.xml"/><Relationship Id="rId13" Type="http://schemas.openxmlformats.org/officeDocument/2006/relationships/tags" Target="../tags/tag111.xml"/><Relationship Id="rId12" Type="http://schemas.openxmlformats.org/officeDocument/2006/relationships/tags" Target="../tags/tag110.xml"/><Relationship Id="rId11" Type="http://schemas.openxmlformats.org/officeDocument/2006/relationships/tags" Target="../tags/tag109.xml"/><Relationship Id="rId10" Type="http://schemas.openxmlformats.org/officeDocument/2006/relationships/tags" Target="../tags/tag108.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116.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15.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114.xml"/><Relationship Id="rId2" Type="http://schemas.openxmlformats.org/officeDocument/2006/relationships/tags" Target="../tags/tag113.xml"/><Relationship Id="rId16" Type="http://schemas.openxmlformats.org/officeDocument/2006/relationships/tags" Target="../tags/tag123.xml"/><Relationship Id="rId15" Type="http://schemas.openxmlformats.org/officeDocument/2006/relationships/tags" Target="../tags/tag122.xml"/><Relationship Id="rId14" Type="http://schemas.openxmlformats.org/officeDocument/2006/relationships/tags" Target="../tags/tag121.xml"/><Relationship Id="rId13" Type="http://schemas.openxmlformats.org/officeDocument/2006/relationships/tags" Target="../tags/tag120.xml"/><Relationship Id="rId12" Type="http://schemas.openxmlformats.org/officeDocument/2006/relationships/tags" Target="../tags/tag119.xml"/><Relationship Id="rId11" Type="http://schemas.openxmlformats.org/officeDocument/2006/relationships/tags" Target="../tags/tag118.xml"/><Relationship Id="rId10" Type="http://schemas.openxmlformats.org/officeDocument/2006/relationships/tags" Target="../tags/tag117.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127.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26.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125.xml"/><Relationship Id="rId2" Type="http://schemas.openxmlformats.org/officeDocument/2006/relationships/tags" Target="../tags/tag124.xml"/><Relationship Id="rId13" Type="http://schemas.openxmlformats.org/officeDocument/2006/relationships/tags" Target="../tags/tag131.xml"/><Relationship Id="rId12" Type="http://schemas.openxmlformats.org/officeDocument/2006/relationships/tags" Target="../tags/tag130.xml"/><Relationship Id="rId11" Type="http://schemas.openxmlformats.org/officeDocument/2006/relationships/tags" Target="../tags/tag129.xml"/><Relationship Id="rId10" Type="http://schemas.openxmlformats.org/officeDocument/2006/relationships/tags" Target="../tags/tag128.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9" Type="http://schemas.openxmlformats.org/officeDocument/2006/relationships/tags" Target="../tags/tag143.xml"/><Relationship Id="rId8" Type="http://schemas.openxmlformats.org/officeDocument/2006/relationships/tags" Target="../tags/tag142.xml"/><Relationship Id="rId7" Type="http://schemas.openxmlformats.org/officeDocument/2006/relationships/tags" Target="../tags/tag141.xml"/><Relationship Id="rId6" Type="http://schemas.openxmlformats.org/officeDocument/2006/relationships/tags" Target="../tags/tag140.xml"/><Relationship Id="rId5" Type="http://schemas.openxmlformats.org/officeDocument/2006/relationships/tags" Target="../tags/tag139.xml"/><Relationship Id="rId4" Type="http://schemas.openxmlformats.org/officeDocument/2006/relationships/image" Target="file:///C:\Users\1V994W2\PycharmProjects\PPT_Background_Generation/pic_temp/pic_sup.png" TargetMode="External"/><Relationship Id="rId3" Type="http://schemas.openxmlformats.org/officeDocument/2006/relationships/image" Target="../media/image1.png"/><Relationship Id="rId2" Type="http://schemas.openxmlformats.org/officeDocument/2006/relationships/tags" Target="../tags/tag138.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9" Type="http://schemas.openxmlformats.org/officeDocument/2006/relationships/tags" Target="../tags/tag147.xml"/><Relationship Id="rId8" Type="http://schemas.openxmlformats.org/officeDocument/2006/relationships/tags" Target="../tags/tag146.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145.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144.xml"/><Relationship Id="rId12" Type="http://schemas.openxmlformats.org/officeDocument/2006/relationships/tags" Target="../tags/tag150.xml"/><Relationship Id="rId11" Type="http://schemas.openxmlformats.org/officeDocument/2006/relationships/tags" Target="../tags/tag149.xml"/><Relationship Id="rId10" Type="http://schemas.openxmlformats.org/officeDocument/2006/relationships/tags" Target="../tags/tag148.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8" Type="http://schemas.openxmlformats.org/officeDocument/2006/relationships/tags" Target="../tags/tag155.xml"/><Relationship Id="rId7" Type="http://schemas.openxmlformats.org/officeDocument/2006/relationships/tags" Target="../tags/tag154.xml"/><Relationship Id="rId6" Type="http://schemas.openxmlformats.org/officeDocument/2006/relationships/tags" Target="../tags/tag153.xml"/><Relationship Id="rId5" Type="http://schemas.openxmlformats.org/officeDocument/2006/relationships/tags" Target="../tags/tag152.xml"/><Relationship Id="rId4" Type="http://schemas.openxmlformats.org/officeDocument/2006/relationships/image" Target="file:///C:\Users\1V994W2\PycharmProjects\PPT_Background_Generation/pic_temp/pic_half_down.png" TargetMode="External"/><Relationship Id="rId3" Type="http://schemas.openxmlformats.org/officeDocument/2006/relationships/image" Target="../media/image4.png"/><Relationship Id="rId2" Type="http://schemas.openxmlformats.org/officeDocument/2006/relationships/tags" Target="../tags/tag151.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9" Type="http://schemas.openxmlformats.org/officeDocument/2006/relationships/tags" Target="../tags/tag159.xml"/><Relationship Id="rId8" Type="http://schemas.openxmlformats.org/officeDocument/2006/relationships/tags" Target="../tags/tag158.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157.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156.xml"/><Relationship Id="rId13" Type="http://schemas.openxmlformats.org/officeDocument/2006/relationships/tags" Target="../tags/tag163.xml"/><Relationship Id="rId12" Type="http://schemas.openxmlformats.org/officeDocument/2006/relationships/tags" Target="../tags/tag162.xml"/><Relationship Id="rId11" Type="http://schemas.openxmlformats.org/officeDocument/2006/relationships/tags" Target="../tags/tag161.xml"/><Relationship Id="rId10" Type="http://schemas.openxmlformats.org/officeDocument/2006/relationships/tags" Target="../tags/tag160.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9" Type="http://schemas.openxmlformats.org/officeDocument/2006/relationships/tags" Target="../tags/tag167.xml"/><Relationship Id="rId8" Type="http://schemas.openxmlformats.org/officeDocument/2006/relationships/tags" Target="../tags/tag166.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165.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164.xml"/><Relationship Id="rId15" Type="http://schemas.openxmlformats.org/officeDocument/2006/relationships/tags" Target="../tags/tag173.xml"/><Relationship Id="rId14" Type="http://schemas.openxmlformats.org/officeDocument/2006/relationships/tags" Target="../tags/tag172.xml"/><Relationship Id="rId13" Type="http://schemas.openxmlformats.org/officeDocument/2006/relationships/tags" Target="../tags/tag171.xml"/><Relationship Id="rId12" Type="http://schemas.openxmlformats.org/officeDocument/2006/relationships/tags" Target="../tags/tag170.xml"/><Relationship Id="rId11" Type="http://schemas.openxmlformats.org/officeDocument/2006/relationships/tags" Target="../tags/tag169.xml"/><Relationship Id="rId10" Type="http://schemas.openxmlformats.org/officeDocument/2006/relationships/tags" Target="../tags/tag168.xml"/><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9" Type="http://schemas.openxmlformats.org/officeDocument/2006/relationships/tags" Target="../tags/tag179.xml"/><Relationship Id="rId8" Type="http://schemas.openxmlformats.org/officeDocument/2006/relationships/tags" Target="../tags/tag178.xml"/><Relationship Id="rId7" Type="http://schemas.openxmlformats.org/officeDocument/2006/relationships/tags" Target="../tags/tag177.xml"/><Relationship Id="rId6" Type="http://schemas.openxmlformats.org/officeDocument/2006/relationships/tags" Target="../tags/tag176.xml"/><Relationship Id="rId5" Type="http://schemas.openxmlformats.org/officeDocument/2006/relationships/tags" Target="../tags/tag175.xml"/><Relationship Id="rId4" Type="http://schemas.openxmlformats.org/officeDocument/2006/relationships/image" Target="file:///C:\Users\1V994W2\Documents\Tencent%20Files\574576071\FileRecv\&#25340;&#35013;&#32032;&#26448;\&#31616;&#32422;&#28385;&#29256;-28\\08\subject_holdleft_222,0,0_0_staid_full_0.png" TargetMode="External"/><Relationship Id="rId3" Type="http://schemas.openxmlformats.org/officeDocument/2006/relationships/image" Target="../media/image5.png"/><Relationship Id="rId2" Type="http://schemas.openxmlformats.org/officeDocument/2006/relationships/tags" Target="../tags/tag174.xml"/><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4" Type="http://schemas.openxmlformats.org/officeDocument/2006/relationships/tags" Target="../tags/tag182.xml"/><Relationship Id="rId3" Type="http://schemas.openxmlformats.org/officeDocument/2006/relationships/tags" Target="../tags/tag181.xml"/><Relationship Id="rId2" Type="http://schemas.openxmlformats.org/officeDocument/2006/relationships/tags" Target="../tags/tag180.xml"/><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9" Type="http://schemas.openxmlformats.org/officeDocument/2006/relationships/tags" Target="../tags/tag186.xml"/><Relationship Id="rId8" Type="http://schemas.openxmlformats.org/officeDocument/2006/relationships/tags" Target="../tags/tag185.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184.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183.xml"/><Relationship Id="rId13" Type="http://schemas.openxmlformats.org/officeDocument/2006/relationships/tags" Target="../tags/tag190.xml"/><Relationship Id="rId12" Type="http://schemas.openxmlformats.org/officeDocument/2006/relationships/tags" Target="../tags/tag189.xml"/><Relationship Id="rId11" Type="http://schemas.openxmlformats.org/officeDocument/2006/relationships/tags" Target="../tags/tag188.xml"/><Relationship Id="rId10" Type="http://schemas.openxmlformats.org/officeDocument/2006/relationships/tags" Target="../tags/tag187.xml"/><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9" Type="http://schemas.openxmlformats.org/officeDocument/2006/relationships/tags" Target="../tags/tag194.xml"/><Relationship Id="rId8" Type="http://schemas.openxmlformats.org/officeDocument/2006/relationships/tags" Target="../tags/tag193.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192.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191.xml"/><Relationship Id="rId12" Type="http://schemas.openxmlformats.org/officeDocument/2006/relationships/tags" Target="../tags/tag197.xml"/><Relationship Id="rId11" Type="http://schemas.openxmlformats.org/officeDocument/2006/relationships/tags" Target="../tags/tag196.xml"/><Relationship Id="rId10" Type="http://schemas.openxmlformats.org/officeDocument/2006/relationships/tags" Target="../tags/tag195.xml"/><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9" Type="http://schemas.openxmlformats.org/officeDocument/2006/relationships/tags" Target="../tags/tag201.xml"/><Relationship Id="rId8" Type="http://schemas.openxmlformats.org/officeDocument/2006/relationships/tags" Target="../tags/tag200.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199.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198.xml"/><Relationship Id="rId11" Type="http://schemas.openxmlformats.org/officeDocument/2006/relationships/tags" Target="../tags/tag203.xml"/><Relationship Id="rId10" Type="http://schemas.openxmlformats.org/officeDocument/2006/relationships/tags" Target="../tags/tag202.xml"/><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9" Type="http://schemas.openxmlformats.org/officeDocument/2006/relationships/tags" Target="../tags/tag209.xml"/><Relationship Id="rId8" Type="http://schemas.openxmlformats.org/officeDocument/2006/relationships/tags" Target="../tags/tag208.xml"/><Relationship Id="rId7" Type="http://schemas.openxmlformats.org/officeDocument/2006/relationships/tags" Target="../tags/tag207.xml"/><Relationship Id="rId6" Type="http://schemas.openxmlformats.org/officeDocument/2006/relationships/tags" Target="../tags/tag206.xml"/><Relationship Id="rId5" Type="http://schemas.openxmlformats.org/officeDocument/2006/relationships/tags" Target="../tags/tag205.xml"/><Relationship Id="rId4" Type="http://schemas.openxmlformats.org/officeDocument/2006/relationships/image" Target="file:///C:\Users\1V994W2\PycharmProjects\PPT_Background_Generation/pic_temp/pic_sup.png" TargetMode="External"/><Relationship Id="rId3" Type="http://schemas.openxmlformats.org/officeDocument/2006/relationships/image" Target="../media/image1.png"/><Relationship Id="rId2" Type="http://schemas.openxmlformats.org/officeDocument/2006/relationships/tags" Target="../tags/tag204.xml"/><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9" Type="http://schemas.openxmlformats.org/officeDocument/2006/relationships/tags" Target="../tags/tag213.xml"/><Relationship Id="rId8" Type="http://schemas.openxmlformats.org/officeDocument/2006/relationships/tags" Target="../tags/tag212.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211.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210.xml"/><Relationship Id="rId11" Type="http://schemas.openxmlformats.org/officeDocument/2006/relationships/tags" Target="../tags/tag215.xml"/><Relationship Id="rId10" Type="http://schemas.openxmlformats.org/officeDocument/2006/relationships/tags" Target="../tags/tag214.xml"/><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9" Type="http://schemas.openxmlformats.org/officeDocument/2006/relationships/tags" Target="../tags/tag219.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218.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217.xml"/><Relationship Id="rId2" Type="http://schemas.openxmlformats.org/officeDocument/2006/relationships/tags" Target="../tags/tag216.xml"/><Relationship Id="rId13" Type="http://schemas.openxmlformats.org/officeDocument/2006/relationships/tags" Target="../tags/tag223.xml"/><Relationship Id="rId12" Type="http://schemas.openxmlformats.org/officeDocument/2006/relationships/tags" Target="../tags/tag222.xml"/><Relationship Id="rId11" Type="http://schemas.openxmlformats.org/officeDocument/2006/relationships/tags" Target="../tags/tag221.xml"/><Relationship Id="rId10" Type="http://schemas.openxmlformats.org/officeDocument/2006/relationships/tags" Target="../tags/tag220.xml"/><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9" Type="http://schemas.openxmlformats.org/officeDocument/2006/relationships/tags" Target="../tags/tag229.xml"/><Relationship Id="rId8" Type="http://schemas.openxmlformats.org/officeDocument/2006/relationships/tags" Target="../tags/tag228.xml"/><Relationship Id="rId7" Type="http://schemas.openxmlformats.org/officeDocument/2006/relationships/tags" Target="../tags/tag227.xml"/><Relationship Id="rId6" Type="http://schemas.openxmlformats.org/officeDocument/2006/relationships/tags" Target="../tags/tag226.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225.xml"/><Relationship Id="rId2" Type="http://schemas.openxmlformats.org/officeDocument/2006/relationships/tags" Target="../tags/tag224.xml"/><Relationship Id="rId11" Type="http://schemas.openxmlformats.org/officeDocument/2006/relationships/tags" Target="../tags/tag231.xml"/><Relationship Id="rId10" Type="http://schemas.openxmlformats.org/officeDocument/2006/relationships/tags" Target="../tags/tag230.xml"/><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9" Type="http://schemas.openxmlformats.org/officeDocument/2006/relationships/tags" Target="../tags/tag235.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234.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233.xml"/><Relationship Id="rId2" Type="http://schemas.openxmlformats.org/officeDocument/2006/relationships/tags" Target="../tags/tag232.xml"/><Relationship Id="rId14" Type="http://schemas.openxmlformats.org/officeDocument/2006/relationships/tags" Target="../tags/tag240.xml"/><Relationship Id="rId13" Type="http://schemas.openxmlformats.org/officeDocument/2006/relationships/tags" Target="../tags/tag239.xml"/><Relationship Id="rId12" Type="http://schemas.openxmlformats.org/officeDocument/2006/relationships/tags" Target="../tags/tag238.xml"/><Relationship Id="rId11" Type="http://schemas.openxmlformats.org/officeDocument/2006/relationships/tags" Target="../tags/tag237.xml"/><Relationship Id="rId10" Type="http://schemas.openxmlformats.org/officeDocument/2006/relationships/tags" Target="../tags/tag236.xml"/><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9" Type="http://schemas.openxmlformats.org/officeDocument/2006/relationships/tags" Target="../tags/tag244.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243.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242.xml"/><Relationship Id="rId2" Type="http://schemas.openxmlformats.org/officeDocument/2006/relationships/tags" Target="../tags/tag241.xml"/><Relationship Id="rId14" Type="http://schemas.openxmlformats.org/officeDocument/2006/relationships/tags" Target="../tags/tag249.xml"/><Relationship Id="rId13" Type="http://schemas.openxmlformats.org/officeDocument/2006/relationships/tags" Target="../tags/tag248.xml"/><Relationship Id="rId12" Type="http://schemas.openxmlformats.org/officeDocument/2006/relationships/tags" Target="../tags/tag247.xml"/><Relationship Id="rId11" Type="http://schemas.openxmlformats.org/officeDocument/2006/relationships/tags" Target="../tags/tag246.xml"/><Relationship Id="rId10" Type="http://schemas.openxmlformats.org/officeDocument/2006/relationships/tags" Target="../tags/tag245.xml"/><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9" Type="http://schemas.openxmlformats.org/officeDocument/2006/relationships/tags" Target="../tags/tag253.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252.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251.xml"/><Relationship Id="rId2" Type="http://schemas.openxmlformats.org/officeDocument/2006/relationships/tags" Target="../tags/tag250.xml"/><Relationship Id="rId16" Type="http://schemas.openxmlformats.org/officeDocument/2006/relationships/tags" Target="../tags/tag260.xml"/><Relationship Id="rId15" Type="http://schemas.openxmlformats.org/officeDocument/2006/relationships/tags" Target="../tags/tag259.xml"/><Relationship Id="rId14" Type="http://schemas.openxmlformats.org/officeDocument/2006/relationships/tags" Target="../tags/tag258.xml"/><Relationship Id="rId13" Type="http://schemas.openxmlformats.org/officeDocument/2006/relationships/tags" Target="../tags/tag257.xml"/><Relationship Id="rId12" Type="http://schemas.openxmlformats.org/officeDocument/2006/relationships/tags" Target="../tags/tag256.xml"/><Relationship Id="rId11" Type="http://schemas.openxmlformats.org/officeDocument/2006/relationships/tags" Target="../tags/tag255.xml"/><Relationship Id="rId10" Type="http://schemas.openxmlformats.org/officeDocument/2006/relationships/tags" Target="../tags/tag254.xml"/><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9" Type="http://schemas.openxmlformats.org/officeDocument/2006/relationships/tags" Target="../tags/tag264.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263.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262.xml"/><Relationship Id="rId2" Type="http://schemas.openxmlformats.org/officeDocument/2006/relationships/tags" Target="../tags/tag261.xml"/><Relationship Id="rId13" Type="http://schemas.openxmlformats.org/officeDocument/2006/relationships/tags" Target="../tags/tag268.xml"/><Relationship Id="rId12" Type="http://schemas.openxmlformats.org/officeDocument/2006/relationships/tags" Target="../tags/tag267.xml"/><Relationship Id="rId11" Type="http://schemas.openxmlformats.org/officeDocument/2006/relationships/tags" Target="../tags/tag266.xml"/><Relationship Id="rId10" Type="http://schemas.openxmlformats.org/officeDocument/2006/relationships/tags" Target="../tags/tag265.xml"/><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pPr lvl="0"/>
            <a:endParaRPr lang="zh-CN" altLang="en-US">
              <a:latin typeface="Arial" panose="020B0604020202020204" pitchFamily="34" charset="0"/>
            </a:endParaRPr>
          </a:p>
        </p:txBody>
      </p:sp>
      <p:sp>
        <p:nvSpPr>
          <p:cNvPr id="5" name="页脚占位符 4"/>
          <p:cNvSpPr>
            <a:spLocks noGrp="1"/>
          </p:cNvSpPr>
          <p:nvPr>
            <p:ph type="ftr" sz="quarter" idx="11"/>
          </p:nvPr>
        </p:nvSpPr>
        <p:spPr/>
        <p:txBody>
          <a:bodyPr/>
          <a:lstStyle/>
          <a:p>
            <a:pPr lvl="0"/>
            <a:endParaRPr lang="zh-CN" altLang="en-US">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pPr lvl="0"/>
            <a:endParaRPr lang="zh-CN" altLang="en-US">
              <a:latin typeface="Arial" panose="020B0604020202020204" pitchFamily="34" charset="0"/>
            </a:endParaRPr>
          </a:p>
        </p:txBody>
      </p:sp>
      <p:sp>
        <p:nvSpPr>
          <p:cNvPr id="5" name="页脚占位符 4"/>
          <p:cNvSpPr>
            <a:spLocks noGrp="1"/>
          </p:cNvSpPr>
          <p:nvPr>
            <p:ph type="ftr" sz="quarter" idx="11"/>
          </p:nvPr>
        </p:nvSpPr>
        <p:spPr/>
        <p:txBody>
          <a:bodyPr/>
          <a:lstStyle/>
          <a:p>
            <a:pPr lvl="0"/>
            <a:endParaRPr lang="zh-CN" altLang="en-US">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74638"/>
            <a:ext cx="6052930" cy="5851525"/>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pPr lvl="0"/>
            <a:endParaRPr lang="zh-CN" altLang="en-US">
              <a:latin typeface="Arial" panose="020B0604020202020204" pitchFamily="34" charset="0"/>
            </a:endParaRPr>
          </a:p>
        </p:txBody>
      </p:sp>
      <p:sp>
        <p:nvSpPr>
          <p:cNvPr id="5" name="页脚占位符 4"/>
          <p:cNvSpPr>
            <a:spLocks noGrp="1"/>
          </p:cNvSpPr>
          <p:nvPr>
            <p:ph type="ftr" sz="quarter" idx="11"/>
          </p:nvPr>
        </p:nvSpPr>
        <p:spPr/>
        <p:txBody>
          <a:bodyPr/>
          <a:lstStyle/>
          <a:p>
            <a:pPr lvl="0"/>
            <a:endParaRPr lang="zh-CN" altLang="en-US">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tx2"/>
        </a:solidFill>
        <a:effectLst/>
      </p:bgPr>
    </p:bg>
    <p:spTree>
      <p:nvGrpSpPr>
        <p:cNvPr id="1" name=""/>
        <p:cNvGrpSpPr/>
        <p:nvPr/>
      </p:nvGrpSpPr>
      <p:grpSpPr>
        <a:xfrm>
          <a:off x="0" y="0"/>
          <a:ext cx="0" cy="0"/>
          <a:chOff x="0" y="0"/>
          <a:chExt cx="0" cy="0"/>
        </a:xfrm>
      </p:grpSpPr>
      <p:pic>
        <p:nvPicPr>
          <p:cNvPr id="5" name="图片 4"/>
          <p:cNvPicPr/>
          <p:nvPr userDrawn="1">
            <p:custDataLst>
              <p:tags r:id="rId2"/>
            </p:custDataLst>
          </p:nvPr>
        </p:nvPicPr>
        <p:blipFill>
          <a:blip r:embed="rId3" r:link="rId4">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6" name="日期占位符 15"/>
          <p:cNvSpPr>
            <a:spLocks noGrp="1"/>
          </p:cNvSpPr>
          <p:nvPr>
            <p:ph type="dt" sz="half" idx="10"/>
            <p:custDataLst>
              <p:tags r:id="rId5"/>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6"/>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18" name="灯片编号占位符 17"/>
          <p:cNvSpPr>
            <a:spLocks noGrp="1"/>
          </p:cNvSpPr>
          <p:nvPr>
            <p:ph type="sldNum" sz="quarter" idx="12"/>
            <p:custDataLst>
              <p:tags r:id="rId7"/>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2" name="标题 1"/>
          <p:cNvSpPr>
            <a:spLocks noGrp="1"/>
          </p:cNvSpPr>
          <p:nvPr>
            <p:ph type="ctrTitle" idx="13" hasCustomPrompt="1"/>
            <p:custDataLst>
              <p:tags r:id="rId8"/>
            </p:custDataLst>
          </p:nvPr>
        </p:nvSpPr>
        <p:spPr>
          <a:xfrm>
            <a:off x="2440543" y="2168843"/>
            <a:ext cx="4262914" cy="1080135"/>
          </a:xfrm>
        </p:spPr>
        <p:txBody>
          <a:bodyPr vert="horz" wrap="square" lIns="90170" tIns="46990" rIns="90170" bIns="0" rtlCol="0" anchor="b" anchorCtr="0">
            <a:normAutofit/>
          </a:bodyPr>
          <a:lstStyle>
            <a:lvl1pPr algn="ctr">
              <a:defRPr lang="zh-CN" altLang="en-US" sz="5400" b="0" spc="700" baseline="0">
                <a:solidFill>
                  <a:schemeClr val="tx1">
                    <a:lumMod val="85000"/>
                    <a:lumOff val="15000"/>
                  </a:schemeClr>
                </a:solidFill>
                <a:latin typeface="Arial" panose="020B0604020202020204" pitchFamily="34" charset="0"/>
                <a:ea typeface="汉仪旗黑-85S" panose="00020600040101010101" pitchFamily="18" charset="-122"/>
              </a:defRPr>
            </a:lvl1pPr>
          </a:lstStyle>
          <a:p>
            <a:pPr marL="0" lvl="0" algn="dist">
              <a:buClrTx/>
              <a:buSzTx/>
              <a:buFontTx/>
            </a:pPr>
            <a:r>
              <a:rPr lang="zh-CN" altLang="en-US" dirty="0"/>
              <a:t>编辑标题</a:t>
            </a:r>
            <a:endParaRPr lang="zh-CN" altLang="en-US" dirty="0"/>
          </a:p>
        </p:txBody>
      </p:sp>
      <p:sp>
        <p:nvSpPr>
          <p:cNvPr id="3" name="副标题 2"/>
          <p:cNvSpPr>
            <a:spLocks noGrp="1"/>
          </p:cNvSpPr>
          <p:nvPr>
            <p:ph type="subTitle" idx="14" hasCustomPrompt="1"/>
            <p:custDataLst>
              <p:tags r:id="rId9"/>
            </p:custDataLst>
          </p:nvPr>
        </p:nvSpPr>
        <p:spPr>
          <a:xfrm>
            <a:off x="2440305" y="3584575"/>
            <a:ext cx="4262914" cy="312420"/>
          </a:xfrm>
        </p:spPr>
        <p:txBody>
          <a:bodyPr vert="horz" wrap="square" lIns="90170" tIns="0" rIns="90170" bIns="46990" rtlCol="0" anchor="t" anchorCtr="0">
            <a:normAutofit/>
          </a:bodyPr>
          <a:lstStyle>
            <a:lvl1pPr marL="0" indent="0" algn="ctr">
              <a:buNone/>
              <a:defRPr lang="zh-CN" altLang="en-US" sz="1350">
                <a:ln>
                  <a:noFill/>
                </a:ln>
                <a:solidFill>
                  <a:schemeClr val="tx1">
                    <a:lumMod val="65000"/>
                    <a:lumOff val="35000"/>
                  </a:schemeClr>
                </a:solidFill>
                <a:effectLst/>
                <a:uLnTx/>
                <a:latin typeface="Arial" panose="020B0604020202020204" pitchFamily="34" charset="0"/>
                <a:ea typeface="微软雅黑" panose="020B0503020204020204" charset="-122"/>
                <a:cs typeface="微软雅黑" panose="020B0503020204020204" charset="-122"/>
              </a:defRPr>
            </a:lvl1pPr>
          </a:lstStyle>
          <a:p>
            <a:pPr marL="228600" lvl="0" indent="-228600" algn="ctr">
              <a:lnSpc>
                <a:spcPct val="120000"/>
              </a:lnSpc>
              <a:spcBef>
                <a:spcPts val="600"/>
              </a:spcBef>
              <a:spcAft>
                <a:spcPts val="0"/>
              </a:spcAft>
              <a:buClrTx/>
              <a:buSzTx/>
            </a:pPr>
            <a:r>
              <a:rPr lang="zh-CN" altLang="en-US" dirty="0"/>
              <a:t>单击此处编辑副标题</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tx2"/>
        </a:solidFill>
        <a:effectLst/>
      </p:bgPr>
    </p:bg>
    <p:spTree>
      <p:nvGrpSpPr>
        <p:cNvPr id="1" name=""/>
        <p:cNvGrpSpPr/>
        <p:nvPr/>
      </p:nvGrpSpPr>
      <p:grpSpPr>
        <a:xfrm>
          <a:off x="0" y="0"/>
          <a:ext cx="0" cy="0"/>
          <a:chOff x="0" y="0"/>
          <a:chExt cx="0" cy="0"/>
        </a:xfrm>
      </p:grpSpPr>
      <p:pic>
        <p:nvPicPr>
          <p:cNvPr id="8" name="图片 7"/>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540068" cy="631507"/>
          </a:xfrm>
          <a:prstGeom prst="rect">
            <a:avLst/>
          </a:prstGeom>
        </p:spPr>
      </p:pic>
      <p:pic>
        <p:nvPicPr>
          <p:cNvPr id="7" name="图片 6"/>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2" y="0"/>
            <a:ext cx="540068" cy="631507"/>
          </a:xfrm>
          <a:prstGeom prst="rect">
            <a:avLst/>
          </a:prstGeom>
        </p:spPr>
      </p:pic>
      <p:sp>
        <p:nvSpPr>
          <p:cNvPr id="2" name="标题 1"/>
          <p:cNvSpPr>
            <a:spLocks noGrp="1"/>
          </p:cNvSpPr>
          <p:nvPr>
            <p:ph type="title"/>
            <p:custDataLst>
              <p:tags r:id="rId8"/>
            </p:custDataLst>
          </p:nvPr>
        </p:nvSpPr>
        <p:spPr>
          <a:xfrm>
            <a:off x="502411" y="498479"/>
            <a:ext cx="8139178" cy="331473"/>
          </a:xfrm>
        </p:spPr>
        <p:txBody>
          <a:bodyPr vert="horz" wrap="square" lIns="90170" tIns="46990" rIns="90170" bIns="46990" rtlCol="0" anchor="ctr" anchorCtr="0">
            <a:normAutofit/>
          </a:bodyPr>
          <a:lstStyle>
            <a:lvl1pPr marL="0" marR="0" algn="l" defTabSz="914400" rtl="0" eaLnBrk="1" fontAlgn="auto" latinLnBrk="0" hangingPunct="1">
              <a:lnSpc>
                <a:spcPct val="100000"/>
              </a:lnSpc>
              <a:buNone/>
              <a:defRPr kumimoji="0" lang="zh-CN" altLang="en-US" sz="18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9"/>
            </p:custDataLst>
          </p:nvPr>
        </p:nvSpPr>
        <p:spPr>
          <a:xfrm>
            <a:off x="502411" y="1626121"/>
            <a:ext cx="8139178" cy="4041680"/>
          </a:xfrm>
        </p:spPr>
        <p:txBody>
          <a:bodyPr vert="horz" wrap="square" lIns="90170" tIns="46990" rIns="90170" bIns="4699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10"/>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12"/>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tx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3048000" y="0"/>
            <a:ext cx="3048000" cy="1781392"/>
          </a:xfrm>
          <a:prstGeom prst="rect">
            <a:avLst/>
          </a:prstGeom>
        </p:spPr>
      </p:pic>
      <p:sp>
        <p:nvSpPr>
          <p:cNvPr id="4" name="日期占位符 3"/>
          <p:cNvSpPr>
            <a:spLocks noGrp="1"/>
          </p:cNvSpPr>
          <p:nvPr>
            <p:ph type="dt" sz="half" idx="10"/>
            <p:custDataLst>
              <p:tags r:id="rId5"/>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7"/>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2" name="副标题 1"/>
          <p:cNvSpPr>
            <a:spLocks noGrp="1"/>
          </p:cNvSpPr>
          <p:nvPr>
            <p:ph type="subTitle" idx="13" hasCustomPrompt="1"/>
            <p:custDataLst>
              <p:tags r:id="rId8"/>
            </p:custDataLst>
          </p:nvPr>
        </p:nvSpPr>
        <p:spPr>
          <a:xfrm>
            <a:off x="2190513" y="4503896"/>
            <a:ext cx="4762976" cy="839153"/>
          </a:xfrm>
        </p:spPr>
        <p:txBody>
          <a:bodyPr vert="horz" wrap="square" lIns="90170" tIns="0" rIns="90170" bIns="46990" rtlCol="0" anchor="t" anchorCtr="0">
            <a:normAutofit/>
          </a:bodyPr>
          <a:lstStyle>
            <a:lvl1pPr marL="0" indent="0" algn="ctr">
              <a:buNone/>
              <a:defRPr lang="zh-CN" altLang="en-US" sz="1350" spc="200">
                <a:ln>
                  <a:noFill/>
                </a:ln>
                <a:solidFill>
                  <a:schemeClr val="dk1">
                    <a:lumMod val="85000"/>
                    <a:lumOff val="15000"/>
                  </a:schemeClr>
                </a:solidFill>
                <a:effectLst/>
                <a:uLnTx/>
                <a:latin typeface="Arial" panose="020B0604020202020204" pitchFamily="34" charset="0"/>
                <a:ea typeface="微软雅黑" panose="020B0503020204020204" charset="-122"/>
                <a:cs typeface="微软雅黑" panose="020B0503020204020204" charset="-122"/>
              </a:defRPr>
            </a:lvl1pPr>
          </a:lstStyle>
          <a:p>
            <a:pPr marL="228600" lvl="0" indent="-228600" algn="ctr">
              <a:spcAft>
                <a:spcPts val="0"/>
              </a:spcAft>
              <a:buClrTx/>
              <a:buSzTx/>
            </a:pPr>
            <a:r>
              <a:rPr lang="zh-CN" altLang="en-US"/>
              <a:t>单击此处编辑副标题</a:t>
            </a:r>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tx2"/>
        </a:solidFill>
        <a:effectLst/>
      </p:bgPr>
    </p:bg>
    <p:spTree>
      <p:nvGrpSpPr>
        <p:cNvPr id="1" name=""/>
        <p:cNvGrpSpPr/>
        <p:nvPr/>
      </p:nvGrpSpPr>
      <p:grpSpPr>
        <a:xfrm>
          <a:off x="0" y="0"/>
          <a:ext cx="0" cy="0"/>
          <a:chOff x="0" y="0"/>
          <a:chExt cx="0" cy="0"/>
        </a:xfrm>
      </p:grpSpPr>
      <p:pic>
        <p:nvPicPr>
          <p:cNvPr id="9" name="图片 8"/>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540068" cy="631507"/>
          </a:xfrm>
          <a:prstGeom prst="rect">
            <a:avLst/>
          </a:prstGeom>
        </p:spPr>
      </p:pic>
      <p:pic>
        <p:nvPicPr>
          <p:cNvPr id="8" name="图片 7"/>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2" y="0"/>
            <a:ext cx="540068" cy="631507"/>
          </a:xfrm>
          <a:prstGeom prst="rect">
            <a:avLst/>
          </a:prstGeom>
        </p:spPr>
      </p:pic>
      <p:sp>
        <p:nvSpPr>
          <p:cNvPr id="2" name="标题 1"/>
          <p:cNvSpPr>
            <a:spLocks noGrp="1"/>
          </p:cNvSpPr>
          <p:nvPr>
            <p:ph type="title"/>
            <p:custDataLst>
              <p:tags r:id="rId8"/>
            </p:custDataLst>
          </p:nvPr>
        </p:nvSpPr>
        <p:spPr>
          <a:xfrm>
            <a:off x="502411" y="498479"/>
            <a:ext cx="8139178" cy="331473"/>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9"/>
            </p:custDataLst>
          </p:nvPr>
        </p:nvSpPr>
        <p:spPr>
          <a:xfrm>
            <a:off x="502447" y="1626121"/>
            <a:ext cx="3962432" cy="4041680"/>
          </a:xfrm>
        </p:spPr>
        <p:txBody>
          <a:bodyPr vert="horz" wrap="square" lIns="90170" tIns="46990" rIns="90170" bIns="4699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10"/>
            </p:custDataLst>
          </p:nvPr>
        </p:nvSpPr>
        <p:spPr>
          <a:xfrm>
            <a:off x="4679158" y="1626121"/>
            <a:ext cx="3962432" cy="4041680"/>
          </a:xfrm>
        </p:spPr>
        <p:txBody>
          <a:bodyPr wrap="square" lIns="90170" tIns="46990" rIns="90170" bIns="46990">
            <a:normAutofit/>
          </a:bodyPr>
          <a:lstStyle>
            <a:lvl1pPr eaLnBrk="1" fontAlgn="auto" latinLnBrk="0" hangingPunct="1">
              <a:defRPr sz="1200">
                <a:solidFill>
                  <a:schemeClr val="dk1">
                    <a:lumMod val="85000"/>
                    <a:lumOff val="15000"/>
                  </a:schemeClr>
                </a:solidFill>
                <a:latin typeface="Arial" panose="020B0604020202020204" pitchFamily="34" charset="0"/>
                <a:ea typeface="微软雅黑" panose="020B0503020204020204" charset="-122"/>
              </a:defRPr>
            </a:lvl1pPr>
            <a:lvl2pPr eaLnBrk="1" fontAlgn="auto" latinLnBrk="0" hangingPunct="1">
              <a:defRPr sz="1200">
                <a:solidFill>
                  <a:schemeClr val="dk1">
                    <a:lumMod val="85000"/>
                    <a:lumOff val="15000"/>
                  </a:schemeClr>
                </a:solidFill>
                <a:latin typeface="Arial" panose="020B0604020202020204" pitchFamily="34" charset="0"/>
                <a:ea typeface="微软雅黑" panose="020B0503020204020204" charset="-122"/>
              </a:defRPr>
            </a:lvl2pPr>
            <a:lvl3pPr eaLnBrk="1" fontAlgn="auto" latinLnBrk="0" hangingPunct="1">
              <a:defRPr sz="1200">
                <a:solidFill>
                  <a:schemeClr val="dk1">
                    <a:lumMod val="85000"/>
                    <a:lumOff val="15000"/>
                  </a:schemeClr>
                </a:solidFill>
                <a:latin typeface="Arial" panose="020B0604020202020204" pitchFamily="34" charset="0"/>
                <a:ea typeface="微软雅黑" panose="020B0503020204020204" charset="-122"/>
              </a:defRPr>
            </a:lvl3pPr>
            <a:lvl4pPr eaLnBrk="1" fontAlgn="auto" latinLnBrk="0" hangingPunct="1">
              <a:defRPr sz="1200">
                <a:solidFill>
                  <a:schemeClr val="dk1">
                    <a:lumMod val="85000"/>
                    <a:lumOff val="15000"/>
                  </a:schemeClr>
                </a:solidFill>
                <a:latin typeface="Arial" panose="020B0604020202020204" pitchFamily="34" charset="0"/>
                <a:ea typeface="微软雅黑" panose="020B0503020204020204" charset="-122"/>
              </a:defRPr>
            </a:lvl4pPr>
            <a:lvl5pPr eaLnBrk="1" fontAlgn="auto" latinLnBrk="0" hangingPunct="1">
              <a:defRPr sz="120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11"/>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2"/>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7" name="灯片编号占位符 6"/>
          <p:cNvSpPr>
            <a:spLocks noGrp="1"/>
          </p:cNvSpPr>
          <p:nvPr>
            <p:ph type="sldNum" sz="quarter" idx="12"/>
            <p:custDataLst>
              <p:tags r:id="rId13"/>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tx2"/>
        </a:solidFill>
        <a:effectLst/>
      </p:bgPr>
    </p:bg>
    <p:spTree>
      <p:nvGrpSpPr>
        <p:cNvPr id="1" name=""/>
        <p:cNvGrpSpPr/>
        <p:nvPr/>
      </p:nvGrpSpPr>
      <p:grpSpPr>
        <a:xfrm>
          <a:off x="0" y="0"/>
          <a:ext cx="0" cy="0"/>
          <a:chOff x="0" y="0"/>
          <a:chExt cx="0" cy="0"/>
        </a:xfrm>
      </p:grpSpPr>
      <p:pic>
        <p:nvPicPr>
          <p:cNvPr id="11" name="图片 10"/>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540068" cy="631507"/>
          </a:xfrm>
          <a:prstGeom prst="rect">
            <a:avLst/>
          </a:prstGeom>
        </p:spPr>
      </p:pic>
      <p:pic>
        <p:nvPicPr>
          <p:cNvPr id="10" name="图片 9"/>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2" y="0"/>
            <a:ext cx="540068" cy="631507"/>
          </a:xfrm>
          <a:prstGeom prst="rect">
            <a:avLst/>
          </a:prstGeom>
        </p:spPr>
      </p:pic>
      <p:sp>
        <p:nvSpPr>
          <p:cNvPr id="2" name="标题 1"/>
          <p:cNvSpPr>
            <a:spLocks noGrp="1"/>
          </p:cNvSpPr>
          <p:nvPr>
            <p:ph type="title"/>
            <p:custDataLst>
              <p:tags r:id="rId8"/>
            </p:custDataLst>
          </p:nvPr>
        </p:nvSpPr>
        <p:spPr>
          <a:xfrm>
            <a:off x="502411" y="498479"/>
            <a:ext cx="8139178" cy="331473"/>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9"/>
            </p:custDataLst>
          </p:nvPr>
        </p:nvSpPr>
        <p:spPr>
          <a:xfrm>
            <a:off x="502447" y="1000133"/>
            <a:ext cx="3962432" cy="285752"/>
          </a:xfrm>
        </p:spPr>
        <p:txBody>
          <a:bodyPr wrap="square" lIns="90170" tIns="46990" rIns="90170" bIns="46990" anchor="ctr" anchorCtr="0">
            <a:normAutofit/>
          </a:bodyPr>
          <a:lstStyle>
            <a:lvl1pPr marL="0" indent="0" eaLnBrk="1" fontAlgn="auto" latinLnBrk="0" hangingPunct="1">
              <a:lnSpc>
                <a:spcPct val="100000"/>
              </a:lnSpc>
              <a:spcAft>
                <a:spcPts val="0"/>
              </a:spcAft>
              <a:buNone/>
              <a:defRPr sz="1500" b="0" u="none" strike="noStrike" kern="1200" cap="none" spc="200" normalizeH="0" baseline="0">
                <a:solidFill>
                  <a:schemeClr val="dk1">
                    <a:lumMod val="85000"/>
                    <a:lumOff val="15000"/>
                  </a:schemeClr>
                </a:solidFill>
                <a:uFillTx/>
                <a:latin typeface="Arial" panose="020B0604020202020204" pitchFamily="34" charset="0"/>
                <a:ea typeface="微软雅黑" panose="020B050302020402020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10"/>
            </p:custDataLst>
          </p:nvPr>
        </p:nvSpPr>
        <p:spPr>
          <a:xfrm>
            <a:off x="502444" y="2023369"/>
            <a:ext cx="3962400" cy="3701064"/>
          </a:xfrm>
        </p:spPr>
        <p:txBody>
          <a:bodyPr vert="horz" wrap="square" lIns="90170" tIns="46990" rIns="90170" bIns="4699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1"/>
            </p:custDataLst>
          </p:nvPr>
        </p:nvSpPr>
        <p:spPr>
          <a:xfrm>
            <a:off x="4676812" y="1000133"/>
            <a:ext cx="3962432" cy="285752"/>
          </a:xfrm>
        </p:spPr>
        <p:txBody>
          <a:bodyPr vert="horz" wrap="square" lIns="90170" tIns="46990" rIns="90170" bIns="46990" rtlCol="0" anchor="ctr"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2"/>
            </p:custDataLst>
          </p:nvPr>
        </p:nvSpPr>
        <p:spPr>
          <a:xfrm>
            <a:off x="4676812" y="2023369"/>
            <a:ext cx="3962432" cy="3701064"/>
          </a:xfrm>
        </p:spPr>
        <p:txBody>
          <a:bodyPr vert="horz" wrap="square" lIns="90170" tIns="46990" rIns="90170" bIns="4699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3"/>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4"/>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9" name="灯片编号占位符 8"/>
          <p:cNvSpPr>
            <a:spLocks noGrp="1"/>
          </p:cNvSpPr>
          <p:nvPr>
            <p:ph type="sldNum" sz="quarter" idx="12"/>
            <p:custDataLst>
              <p:tags r:id="rId15"/>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tx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5623560" y="1986073"/>
            <a:ext cx="3291840" cy="2885855"/>
          </a:xfrm>
          <a:prstGeom prst="rect">
            <a:avLst/>
          </a:prstGeom>
        </p:spPr>
      </p:pic>
      <p:sp>
        <p:nvSpPr>
          <p:cNvPr id="6" name="任意多边形 6"/>
          <p:cNvSpPr/>
          <p:nvPr userDrawn="1">
            <p:custDataLst>
              <p:tags r:id="rId5"/>
            </p:custDataLst>
          </p:nvPr>
        </p:nvSpPr>
        <p:spPr>
          <a:xfrm flipH="1">
            <a:off x="0" y="0"/>
            <a:ext cx="5484971" cy="6858000"/>
          </a:xfrm>
          <a:custGeom>
            <a:avLst/>
            <a:gdLst>
              <a:gd name="connsiteX0" fmla="*/ 1714500 w 7314000"/>
              <a:gd name="connsiteY0" fmla="*/ 0 h 6858000"/>
              <a:gd name="connsiteX1" fmla="*/ 7314000 w 7314000"/>
              <a:gd name="connsiteY1" fmla="*/ 0 h 6858000"/>
              <a:gd name="connsiteX2" fmla="*/ 7314000 w 7314000"/>
              <a:gd name="connsiteY2" fmla="*/ 6858000 h 6858000"/>
              <a:gd name="connsiteX3" fmla="*/ 0 w 7314000"/>
              <a:gd name="connsiteY3" fmla="*/ 6858000 h 6858000"/>
              <a:gd name="connsiteX4" fmla="*/ 1714500 w 7314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4000" h="6858000">
                <a:moveTo>
                  <a:pt x="1714500" y="0"/>
                </a:moveTo>
                <a:lnTo>
                  <a:pt x="7314000" y="0"/>
                </a:lnTo>
                <a:lnTo>
                  <a:pt x="7314000" y="6858000"/>
                </a:lnTo>
                <a:lnTo>
                  <a:pt x="0" y="6858000"/>
                </a:lnTo>
                <a:lnTo>
                  <a:pt x="1714500" y="0"/>
                </a:lnTo>
                <a:close/>
              </a:path>
            </a:pathLst>
          </a:cu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350">
              <a:solidFill>
                <a:schemeClr val="bg1"/>
              </a:solidFill>
            </a:endParaRPr>
          </a:p>
        </p:txBody>
      </p:sp>
      <p:sp>
        <p:nvSpPr>
          <p:cNvPr id="2" name="标题 1"/>
          <p:cNvSpPr>
            <a:spLocks noGrp="1"/>
          </p:cNvSpPr>
          <p:nvPr>
            <p:ph type="title"/>
            <p:custDataLst>
              <p:tags r:id="rId6"/>
            </p:custDataLst>
          </p:nvPr>
        </p:nvSpPr>
        <p:spPr>
          <a:xfrm>
            <a:off x="502411" y="498476"/>
            <a:ext cx="8139178" cy="331473"/>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7"/>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9"/>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tx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4" name="灯片编号占位符 3"/>
          <p:cNvSpPr>
            <a:spLocks noGrp="1"/>
          </p:cNvSpPr>
          <p:nvPr>
            <p:ph type="sldNum" sz="quarter" idx="12"/>
            <p:custDataLst>
              <p:tags r:id="rId4"/>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tx2"/>
        </a:solidFill>
        <a:effectLst/>
      </p:bgPr>
    </p:bg>
    <p:spTree>
      <p:nvGrpSpPr>
        <p:cNvPr id="1" name=""/>
        <p:cNvGrpSpPr/>
        <p:nvPr/>
      </p:nvGrpSpPr>
      <p:grpSpPr>
        <a:xfrm>
          <a:off x="0" y="0"/>
          <a:ext cx="0" cy="0"/>
          <a:chOff x="0" y="0"/>
          <a:chExt cx="0" cy="0"/>
        </a:xfrm>
      </p:grpSpPr>
      <p:pic>
        <p:nvPicPr>
          <p:cNvPr id="9" name="图片 8"/>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540068" cy="631507"/>
          </a:xfrm>
          <a:prstGeom prst="rect">
            <a:avLst/>
          </a:prstGeom>
        </p:spPr>
      </p:pic>
      <p:pic>
        <p:nvPicPr>
          <p:cNvPr id="8" name="图片 7"/>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2" y="0"/>
            <a:ext cx="540068" cy="631507"/>
          </a:xfrm>
          <a:prstGeom prst="rect">
            <a:avLst/>
          </a:prstGeom>
        </p:spPr>
      </p:pic>
      <p:sp>
        <p:nvSpPr>
          <p:cNvPr id="2" name="标题 1"/>
          <p:cNvSpPr>
            <a:spLocks noGrp="1"/>
          </p:cNvSpPr>
          <p:nvPr>
            <p:ph type="title"/>
            <p:custDataLst>
              <p:tags r:id="rId8"/>
            </p:custDataLst>
          </p:nvPr>
        </p:nvSpPr>
        <p:spPr>
          <a:xfrm>
            <a:off x="502447" y="498479"/>
            <a:ext cx="8139178" cy="331473"/>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9"/>
            </p:custDataLst>
          </p:nvPr>
        </p:nvSpPr>
        <p:spPr>
          <a:xfrm>
            <a:off x="502447" y="1626121"/>
            <a:ext cx="3962432" cy="4041680"/>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2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10"/>
            </p:custDataLst>
          </p:nvPr>
        </p:nvSpPr>
        <p:spPr>
          <a:xfrm>
            <a:off x="4679194" y="1626121"/>
            <a:ext cx="3962432" cy="4041680"/>
          </a:xfrm>
        </p:spPr>
        <p:txBody>
          <a:bodyPr vert="horz" wrap="square" lIns="90170" tIns="46990" rIns="90170" bIns="4699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11"/>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2"/>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7" name="灯片编号占位符 6"/>
          <p:cNvSpPr>
            <a:spLocks noGrp="1"/>
          </p:cNvSpPr>
          <p:nvPr>
            <p:ph type="sldNum" sz="quarter" idx="12"/>
            <p:custDataLst>
              <p:tags r:id="rId13"/>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pPr lvl="0"/>
            <a:endParaRPr lang="zh-CN" altLang="en-US">
              <a:latin typeface="Arial" panose="020B0604020202020204" pitchFamily="34" charset="0"/>
            </a:endParaRPr>
          </a:p>
        </p:txBody>
      </p:sp>
      <p:sp>
        <p:nvSpPr>
          <p:cNvPr id="5" name="页脚占位符 4"/>
          <p:cNvSpPr>
            <a:spLocks noGrp="1"/>
          </p:cNvSpPr>
          <p:nvPr>
            <p:ph type="ftr" sz="quarter" idx="11"/>
          </p:nvPr>
        </p:nvSpPr>
        <p:spPr/>
        <p:txBody>
          <a:bodyPr/>
          <a:lstStyle/>
          <a:p>
            <a:pPr lvl="0"/>
            <a:endParaRPr lang="zh-CN" altLang="en-US">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tx2"/>
        </a:solidFill>
        <a:effectLst/>
      </p:bgPr>
    </p:bg>
    <p:spTree>
      <p:nvGrpSpPr>
        <p:cNvPr id="1" name=""/>
        <p:cNvGrpSpPr/>
        <p:nvPr/>
      </p:nvGrpSpPr>
      <p:grpSpPr>
        <a:xfrm>
          <a:off x="0" y="0"/>
          <a:ext cx="0" cy="0"/>
          <a:chOff x="0" y="0"/>
          <a:chExt cx="0" cy="0"/>
        </a:xfrm>
      </p:grpSpPr>
      <p:pic>
        <p:nvPicPr>
          <p:cNvPr id="8" name="图片 7"/>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540068" cy="631507"/>
          </a:xfrm>
          <a:prstGeom prst="rect">
            <a:avLst/>
          </a:prstGeom>
        </p:spPr>
      </p:pic>
      <p:pic>
        <p:nvPicPr>
          <p:cNvPr id="7" name="图片 6"/>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2" y="0"/>
            <a:ext cx="540068" cy="631507"/>
          </a:xfrm>
          <a:prstGeom prst="rect">
            <a:avLst/>
          </a:prstGeom>
        </p:spPr>
      </p:pic>
      <p:sp>
        <p:nvSpPr>
          <p:cNvPr id="2" name="竖排标题 1"/>
          <p:cNvSpPr>
            <a:spLocks noGrp="1"/>
          </p:cNvSpPr>
          <p:nvPr>
            <p:ph type="title" orient="vert"/>
            <p:custDataLst>
              <p:tags r:id="rId8"/>
            </p:custDataLst>
          </p:nvPr>
        </p:nvSpPr>
        <p:spPr>
          <a:xfrm>
            <a:off x="7928351" y="1626121"/>
            <a:ext cx="713238" cy="4041680"/>
          </a:xfrm>
        </p:spPr>
        <p:txBody>
          <a:bodyPr vert="eaVert" wrap="square" lIns="90170" tIns="46990" rIns="90170" bIns="46990" rtlCol="0" anchor="ctr" anchorCtr="0">
            <a:normAutofit/>
          </a:bodyPr>
          <a:lstStyle>
            <a:lvl1pPr marL="0" marR="0" lvl="0" algn="l" defTabSz="914400" rtl="0" eaLnBrk="1" fontAlgn="auto" latinLnBrk="0" hangingPunct="1">
              <a:lnSpc>
                <a:spcPct val="100000"/>
              </a:lnSpc>
              <a:spcAft>
                <a:spcPts val="0"/>
              </a:spcAft>
              <a:buNone/>
              <a:defRPr kumimoji="0" lang="zh-CN" altLang="en-US" sz="18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9"/>
            </p:custDataLst>
          </p:nvPr>
        </p:nvSpPr>
        <p:spPr>
          <a:xfrm>
            <a:off x="502444" y="1626113"/>
            <a:ext cx="7371076" cy="4041680"/>
          </a:xfrm>
        </p:spPr>
        <p:txBody>
          <a:bodyPr vert="eaVert" wrap="square">
            <a:normAutofit/>
          </a:bodyPr>
          <a:lstStyle>
            <a:lvl1pPr indent="0" eaLnBrk="1" fontAlgn="auto" latinLnBrk="0" hangingPunct="1">
              <a:defRPr>
                <a:solidFill>
                  <a:schemeClr val="dk1">
                    <a:lumMod val="85000"/>
                    <a:lumOff val="15000"/>
                  </a:schemeClr>
                </a:solidFill>
                <a:latin typeface="Arial" panose="020B0604020202020204" pitchFamily="34" charset="0"/>
                <a:ea typeface="微软雅黑" panose="020B0503020204020204" charset="-122"/>
              </a:defRPr>
            </a:lvl1pPr>
            <a:lvl2pPr indent="0" eaLnBrk="1" fontAlgn="auto" latinLnBrk="0" hangingPunct="1">
              <a:defRPr>
                <a:solidFill>
                  <a:schemeClr val="dk1">
                    <a:lumMod val="85000"/>
                    <a:lumOff val="15000"/>
                  </a:schemeClr>
                </a:solidFill>
                <a:latin typeface="Arial" panose="020B0604020202020204" pitchFamily="34" charset="0"/>
                <a:ea typeface="微软雅黑" panose="020B0503020204020204" charset="-122"/>
              </a:defRPr>
            </a:lvl2pPr>
            <a:lvl3pPr indent="0" eaLnBrk="1" fontAlgn="auto" latinLnBrk="0" hangingPunct="1">
              <a:defRPr>
                <a:solidFill>
                  <a:schemeClr val="dk1">
                    <a:lumMod val="85000"/>
                    <a:lumOff val="15000"/>
                  </a:schemeClr>
                </a:solidFill>
                <a:latin typeface="Arial" panose="020B0604020202020204" pitchFamily="34" charset="0"/>
                <a:ea typeface="微软雅黑" panose="020B0503020204020204" charset="-122"/>
              </a:defRPr>
            </a:lvl3pPr>
            <a:lvl4pPr indent="0" eaLnBrk="1" fontAlgn="auto" latinLnBrk="0" hangingPunct="1">
              <a:defRPr>
                <a:solidFill>
                  <a:schemeClr val="dk1">
                    <a:lumMod val="85000"/>
                    <a:lumOff val="15000"/>
                  </a:schemeClr>
                </a:solidFill>
                <a:latin typeface="Arial" panose="020B0604020202020204" pitchFamily="34" charset="0"/>
                <a:ea typeface="微软雅黑" panose="020B0503020204020204" charset="-122"/>
              </a:defRPr>
            </a:lvl4pPr>
            <a:lvl5pPr indent="0" eaLnBrk="1" fontAlgn="auto" latinLnBrk="0" hangingPunct="1">
              <a:defRPr>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12"/>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tx2"/>
        </a:solidFill>
        <a:effectLst/>
      </p:bgPr>
    </p:bg>
    <p:spTree>
      <p:nvGrpSpPr>
        <p:cNvPr id="1" name=""/>
        <p:cNvGrpSpPr/>
        <p:nvPr/>
      </p:nvGrpSpPr>
      <p:grpSpPr>
        <a:xfrm>
          <a:off x="0" y="0"/>
          <a:ext cx="0" cy="0"/>
          <a:chOff x="0" y="0"/>
          <a:chExt cx="0" cy="0"/>
        </a:xfrm>
      </p:grpSpPr>
      <p:pic>
        <p:nvPicPr>
          <p:cNvPr id="8" name="图片 7"/>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540068" cy="631507"/>
          </a:xfrm>
          <a:prstGeom prst="rect">
            <a:avLst/>
          </a:prstGeom>
        </p:spPr>
      </p:pic>
      <p:pic>
        <p:nvPicPr>
          <p:cNvPr id="6" name="图片 5"/>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2" y="0"/>
            <a:ext cx="540068" cy="631507"/>
          </a:xfrm>
          <a:prstGeom prst="rect">
            <a:avLst/>
          </a:prstGeom>
        </p:spPr>
      </p:pic>
      <p:sp>
        <p:nvSpPr>
          <p:cNvPr id="3" name="日期占位符 2"/>
          <p:cNvSpPr>
            <a:spLocks noGrp="1"/>
          </p:cNvSpPr>
          <p:nvPr>
            <p:ph type="dt" sz="half" idx="10"/>
            <p:custDataLst>
              <p:tags r:id="rId8"/>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10"/>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502447" y="1626121"/>
            <a:ext cx="8139178" cy="404168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vl2pPr>
              <a:defRPr>
                <a:solidFill>
                  <a:schemeClr val="dk1">
                    <a:lumMod val="85000"/>
                    <a:lumOff val="15000"/>
                  </a:schemeClr>
                </a:solidFill>
                <a:latin typeface="Arial" panose="020B0604020202020204" pitchFamily="34" charset="0"/>
                <a:ea typeface="微软雅黑" panose="020B0503020204020204" charset="-122"/>
              </a:defRPr>
            </a:lvl2pPr>
            <a:lvl3pPr>
              <a:defRPr>
                <a:solidFill>
                  <a:schemeClr val="dk1">
                    <a:lumMod val="85000"/>
                    <a:lumOff val="15000"/>
                  </a:schemeClr>
                </a:solidFill>
                <a:latin typeface="Arial" panose="020B0604020202020204" pitchFamily="34" charset="0"/>
                <a:ea typeface="微软雅黑" panose="020B0503020204020204" charset="-122"/>
              </a:defRPr>
            </a:lvl3pPr>
            <a:lvl4pPr>
              <a:defRPr>
                <a:solidFill>
                  <a:schemeClr val="dk1">
                    <a:lumMod val="85000"/>
                    <a:lumOff val="15000"/>
                  </a:schemeClr>
                </a:solidFill>
                <a:latin typeface="Arial" panose="020B0604020202020204" pitchFamily="34" charset="0"/>
                <a:ea typeface="微软雅黑" panose="020B0503020204020204" charset="-122"/>
              </a:defRPr>
            </a:lvl4pPr>
            <a:lvl5pPr>
              <a:defRPr>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tx2"/>
        </a:solidFill>
        <a:effectLst/>
      </p:bgPr>
    </p:bg>
    <p:spTree>
      <p:nvGrpSpPr>
        <p:cNvPr id="1" name=""/>
        <p:cNvGrpSpPr/>
        <p:nvPr/>
      </p:nvGrpSpPr>
      <p:grpSpPr>
        <a:xfrm>
          <a:off x="0" y="0"/>
          <a:ext cx="0" cy="0"/>
          <a:chOff x="0" y="0"/>
          <a:chExt cx="0" cy="0"/>
        </a:xfrm>
      </p:grpSpPr>
      <p:pic>
        <p:nvPicPr>
          <p:cNvPr id="6" name="图片 5"/>
          <p:cNvPicPr/>
          <p:nvPr userDrawn="1">
            <p:custDataLst>
              <p:tags r:id="rId2"/>
            </p:custDataLst>
          </p:nvPr>
        </p:nvPicPr>
        <p:blipFill>
          <a:blip r:embed="rId3" r:link="rId4">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日期占位符 2"/>
          <p:cNvSpPr>
            <a:spLocks noGrp="1"/>
          </p:cNvSpPr>
          <p:nvPr>
            <p:ph type="dt" sz="half" idx="10"/>
            <p:custDataLst>
              <p:tags r:id="rId5"/>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7"/>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2" name="标题 1"/>
          <p:cNvSpPr>
            <a:spLocks noGrp="1"/>
          </p:cNvSpPr>
          <p:nvPr>
            <p:ph type="title" idx="13" hasCustomPrompt="1"/>
            <p:custDataLst>
              <p:tags r:id="rId8"/>
            </p:custDataLst>
          </p:nvPr>
        </p:nvSpPr>
        <p:spPr>
          <a:xfrm>
            <a:off x="2400776" y="2371963"/>
            <a:ext cx="4342448" cy="1049179"/>
          </a:xfrm>
        </p:spPr>
        <p:txBody>
          <a:bodyPr vert="horz" wrap="square" lIns="90170" tIns="46990" rIns="90170" bIns="0" rtlCol="0" anchor="b" anchorCtr="0">
            <a:normAutofit/>
          </a:bodyPr>
          <a:lstStyle>
            <a:lvl1pPr marL="0" indent="0" algn="ctr">
              <a:buFont typeface="Arial" panose="020B0604020202020204" pitchFamily="34" charset="0"/>
              <a:buNone/>
              <a:defRPr lang="zh-CN" altLang="en-US" sz="6000" b="0" spc="1000" baseline="0">
                <a:solidFill>
                  <a:schemeClr val="tx1">
                    <a:lumMod val="85000"/>
                    <a:lumOff val="15000"/>
                  </a:schemeClr>
                </a:solidFill>
                <a:latin typeface="Arial" panose="020B0604020202020204" pitchFamily="34" charset="0"/>
                <a:ea typeface="汉仪旗黑-85S" panose="00020600040101010101" pitchFamily="18" charset="-122"/>
              </a:defRPr>
            </a:lvl1pPr>
          </a:lstStyle>
          <a:p>
            <a:pPr marL="0" lvl="0" algn="dist"/>
            <a:r>
              <a:rPr lang="zh-CN" altLang="en-US" dirty="0"/>
              <a:t>编辑标题</a:t>
            </a:r>
            <a:endParaRPr lang="zh-CN" altLang="en-US" dirty="0"/>
          </a:p>
        </p:txBody>
      </p:sp>
      <p:sp>
        <p:nvSpPr>
          <p:cNvPr id="7" name="文本占位符 6"/>
          <p:cNvSpPr>
            <a:spLocks noGrp="1"/>
          </p:cNvSpPr>
          <p:nvPr>
            <p:ph type="body" idx="14" hasCustomPrompt="1"/>
            <p:custDataLst>
              <p:tags r:id="rId9"/>
            </p:custDataLst>
          </p:nvPr>
        </p:nvSpPr>
        <p:spPr>
          <a:xfrm>
            <a:off x="2405063" y="3758724"/>
            <a:ext cx="4333875" cy="336233"/>
          </a:xfrm>
        </p:spPr>
        <p:txBody>
          <a:bodyPr vert="horz" wrap="square" lIns="90170" tIns="0" rIns="90170" bIns="46990" rtlCol="0" anchor="ctr" anchorCtr="0">
            <a:normAutofit/>
          </a:bodyPr>
          <a:lstStyle>
            <a:lvl1pPr marL="0" indent="0" algn="ctr">
              <a:buFont typeface="Arial" panose="020B0604020202020204" pitchFamily="34" charset="0"/>
              <a:buNone/>
              <a:defRPr lang="zh-CN" altLang="en-US" sz="1500" spc="300">
                <a:ln>
                  <a:noFill/>
                </a:ln>
                <a:solidFill>
                  <a:schemeClr val="tx1">
                    <a:lumMod val="65000"/>
                    <a:lumOff val="35000"/>
                  </a:schemeClr>
                </a:solidFill>
                <a:effectLst/>
                <a:uLnTx/>
                <a:latin typeface="Arial" panose="020B0604020202020204" pitchFamily="34" charset="0"/>
                <a:ea typeface="微软雅黑" panose="020B0503020204020204" charset="-122"/>
                <a:cs typeface="微软雅黑" panose="020B0503020204020204" charset="-122"/>
              </a:defRPr>
            </a:lvl1pPr>
          </a:lstStyle>
          <a:p>
            <a:pPr marL="228600" lvl="0" indent="-228600" algn="ctr">
              <a:lnSpc>
                <a:spcPct val="100000"/>
              </a:lnSpc>
              <a:spcAft>
                <a:spcPts val="0"/>
              </a:spcAft>
              <a:buClrTx/>
              <a:buSzTx/>
            </a:pPr>
            <a:r>
              <a:rPr lang="zh-CN" altLang="en-US" dirty="0"/>
              <a:t>单击此处编辑文本</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tx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540068" cy="631507"/>
          </a:xfrm>
          <a:prstGeom prst="rect">
            <a:avLst/>
          </a:prstGeom>
        </p:spPr>
      </p:pic>
      <p:pic>
        <p:nvPicPr>
          <p:cNvPr id="6" name="图片 5"/>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2" y="0"/>
            <a:ext cx="540068" cy="631507"/>
          </a:xfrm>
          <a:prstGeom prst="rect">
            <a:avLst/>
          </a:prstGeom>
        </p:spPr>
      </p:pic>
      <p:sp>
        <p:nvSpPr>
          <p:cNvPr id="2" name="标题 1"/>
          <p:cNvSpPr>
            <a:spLocks noGrp="1"/>
          </p:cNvSpPr>
          <p:nvPr>
            <p:ph type="title"/>
            <p:custDataLst>
              <p:tags r:id="rId8"/>
            </p:custDataLst>
          </p:nvPr>
        </p:nvSpPr>
        <p:spPr>
          <a:xfrm>
            <a:off x="502411" y="498476"/>
            <a:ext cx="8139178" cy="331473"/>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9"/>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1"/>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219056" y="303809"/>
            <a:ext cx="8705888" cy="6250382"/>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9" name="图片 8"/>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0" y="0"/>
            <a:ext cx="540068" cy="631507"/>
          </a:xfrm>
          <a:prstGeom prst="rect">
            <a:avLst/>
          </a:prstGeom>
        </p:spPr>
      </p:pic>
      <p:pic>
        <p:nvPicPr>
          <p:cNvPr id="8" name="图片 7"/>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8603932" y="0"/>
            <a:ext cx="540068" cy="631507"/>
          </a:xfrm>
          <a:prstGeom prst="rect">
            <a:avLst/>
          </a:prstGeom>
        </p:spPr>
      </p:pic>
      <p:sp>
        <p:nvSpPr>
          <p:cNvPr id="2" name="标题 1"/>
          <p:cNvSpPr>
            <a:spLocks noGrp="1"/>
          </p:cNvSpPr>
          <p:nvPr>
            <p:ph type="title" hasCustomPrompt="1"/>
            <p:custDataLst>
              <p:tags r:id="rId9"/>
            </p:custDataLst>
          </p:nvPr>
        </p:nvSpPr>
        <p:spPr>
          <a:xfrm>
            <a:off x="961200" y="1339650"/>
            <a:ext cx="7219800" cy="542700"/>
          </a:xfrm>
        </p:spPr>
        <p:txBody>
          <a:bodyPr wrap="square" anchor="ctr">
            <a:normAutofit/>
          </a:bodyPr>
          <a:lstStyle>
            <a:lvl1pPr>
              <a:defRPr sz="2400"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10"/>
            </p:custDataLst>
          </p:nvPr>
        </p:nvSpPr>
        <p:spPr>
          <a:xfrm>
            <a:off x="960835" y="2594250"/>
            <a:ext cx="7219950" cy="25839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11"/>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3"/>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3618452" cy="6858000"/>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8" name="图片 7"/>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8603932" y="0"/>
            <a:ext cx="540068" cy="631507"/>
          </a:xfrm>
          <a:prstGeom prst="rect">
            <a:avLst/>
          </a:prstGeom>
        </p:spPr>
      </p:pic>
      <p:sp>
        <p:nvSpPr>
          <p:cNvPr id="2" name="标题 1"/>
          <p:cNvSpPr>
            <a:spLocks noGrp="1"/>
          </p:cNvSpPr>
          <p:nvPr>
            <p:ph type="title" hasCustomPrompt="1"/>
            <p:custDataLst>
              <p:tags r:id="rId6"/>
            </p:custDataLst>
          </p:nvPr>
        </p:nvSpPr>
        <p:spPr>
          <a:xfrm>
            <a:off x="437400" y="880650"/>
            <a:ext cx="2970000" cy="661500"/>
          </a:xfrm>
        </p:spPr>
        <p:txBody>
          <a:bodyPr wrap="square" anchor="ctr" anchorCtr="0">
            <a:normAutofit/>
          </a:bodyPr>
          <a:lstStyle>
            <a:lvl1pPr>
              <a:defRPr sz="2700"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7"/>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0"/>
            </p:custDataLst>
          </p:nvPr>
        </p:nvSpPr>
        <p:spPr>
          <a:xfrm>
            <a:off x="440100" y="2275650"/>
            <a:ext cx="2967300" cy="30699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1"/>
            </p:custDataLst>
          </p:nvPr>
        </p:nvSpPr>
        <p:spPr>
          <a:xfrm>
            <a:off x="3825900" y="1405930"/>
            <a:ext cx="4860000" cy="3815953"/>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tx2"/>
        </a:solidFill>
        <a:effectLst/>
      </p:bgPr>
    </p:bg>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0"/>
            <a:ext cx="9144000" cy="2664333"/>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10" name="图片 9"/>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0" y="0"/>
            <a:ext cx="540068" cy="631507"/>
          </a:xfrm>
          <a:prstGeom prst="rect">
            <a:avLst/>
          </a:prstGeom>
        </p:spPr>
      </p:pic>
      <p:pic>
        <p:nvPicPr>
          <p:cNvPr id="8" name="图片 7"/>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8603932" y="0"/>
            <a:ext cx="540068" cy="631507"/>
          </a:xfrm>
          <a:prstGeom prst="rect">
            <a:avLst/>
          </a:prstGeom>
        </p:spPr>
      </p:pic>
      <p:sp>
        <p:nvSpPr>
          <p:cNvPr id="2" name="标题 1"/>
          <p:cNvSpPr>
            <a:spLocks noGrp="1"/>
          </p:cNvSpPr>
          <p:nvPr>
            <p:ph type="title"/>
            <p:custDataLst>
              <p:tags r:id="rId9"/>
            </p:custDataLst>
          </p:nvPr>
        </p:nvSpPr>
        <p:spPr>
          <a:xfrm>
            <a:off x="459000" y="859500"/>
            <a:ext cx="8232300" cy="469800"/>
          </a:xfrm>
        </p:spPr>
        <p:txBody>
          <a:bodyPr wrap="square" anchor="ctr">
            <a:normAutofit/>
          </a:bodyPr>
          <a:lstStyle>
            <a:lvl1pPr algn="ctr">
              <a:defRPr sz="2700"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10"/>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3"/>
            </p:custDataLst>
          </p:nvPr>
        </p:nvSpPr>
        <p:spPr>
          <a:xfrm>
            <a:off x="459000" y="1763100"/>
            <a:ext cx="8231981" cy="621000"/>
          </a:xfrm>
        </p:spPr>
        <p:txBody>
          <a:bodyPr wrap="square">
            <a:normAutofit/>
          </a:bodyPr>
          <a:lstStyle>
            <a:lvl1pPr algn="ctr">
              <a:defRPr baseline="0">
                <a:solidFill>
                  <a:schemeClr val="dk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4"/>
            </p:custDataLst>
          </p:nvPr>
        </p:nvSpPr>
        <p:spPr>
          <a:xfrm>
            <a:off x="459581" y="3236850"/>
            <a:ext cx="8224200" cy="25731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tx2"/>
        </a:solidFill>
        <a:effectLst/>
      </p:bgPr>
    </p:bg>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5028971"/>
            <a:ext cx="9144000" cy="1829029"/>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10" name="图片 9"/>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0" y="0"/>
            <a:ext cx="540068" cy="631507"/>
          </a:xfrm>
          <a:prstGeom prst="rect">
            <a:avLst/>
          </a:prstGeom>
        </p:spPr>
      </p:pic>
      <p:pic>
        <p:nvPicPr>
          <p:cNvPr id="8" name="图片 7"/>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8603932" y="0"/>
            <a:ext cx="540068" cy="631507"/>
          </a:xfrm>
          <a:prstGeom prst="rect">
            <a:avLst/>
          </a:prstGeom>
        </p:spPr>
      </p:pic>
      <p:sp>
        <p:nvSpPr>
          <p:cNvPr id="2" name="标题 1"/>
          <p:cNvSpPr>
            <a:spLocks noGrp="1"/>
          </p:cNvSpPr>
          <p:nvPr>
            <p:ph type="title"/>
            <p:custDataLst>
              <p:tags r:id="rId9"/>
            </p:custDataLst>
          </p:nvPr>
        </p:nvSpPr>
        <p:spPr>
          <a:xfrm>
            <a:off x="453600" y="740250"/>
            <a:ext cx="8232300" cy="423900"/>
          </a:xfrm>
        </p:spPr>
        <p:txBody>
          <a:bodyPr wrap="square" anchor="ctr" anchorCtr="0">
            <a:normAutofit/>
          </a:bodyPr>
          <a:lstStyle>
            <a:lvl1pPr algn="ctr">
              <a:defRPr sz="2400"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3"/>
            </p:custDataLst>
          </p:nvPr>
        </p:nvSpPr>
        <p:spPr>
          <a:xfrm>
            <a:off x="453628" y="2082600"/>
            <a:ext cx="8243100" cy="24084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4"/>
            </p:custDataLst>
          </p:nvPr>
        </p:nvSpPr>
        <p:spPr>
          <a:xfrm>
            <a:off x="445500" y="5306850"/>
            <a:ext cx="8251200" cy="7587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tx2"/>
        </a:solidFill>
        <a:effectLst/>
      </p:bgPr>
    </p:bg>
    <p:spTree>
      <p:nvGrpSpPr>
        <p:cNvPr id="1" name=""/>
        <p:cNvGrpSpPr/>
        <p:nvPr/>
      </p:nvGrpSpPr>
      <p:grpSpPr>
        <a:xfrm>
          <a:off x="0" y="0"/>
          <a:ext cx="0" cy="0"/>
          <a:chOff x="0" y="0"/>
          <a:chExt cx="0" cy="0"/>
        </a:xfrm>
      </p:grpSpPr>
      <p:sp>
        <p:nvSpPr>
          <p:cNvPr id="14" name="矩形 13"/>
          <p:cNvSpPr/>
          <p:nvPr userDrawn="1">
            <p:custDataLst>
              <p:tags r:id="rId2"/>
            </p:custDataLst>
          </p:nvPr>
        </p:nvSpPr>
        <p:spPr>
          <a:xfrm>
            <a:off x="0" y="0"/>
            <a:ext cx="9144000" cy="914400"/>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12" name="图片 11"/>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8603932" y="6226492"/>
            <a:ext cx="540068" cy="631507"/>
          </a:xfrm>
          <a:prstGeom prst="rect">
            <a:avLst/>
          </a:prstGeom>
        </p:spPr>
      </p:pic>
      <p:pic>
        <p:nvPicPr>
          <p:cNvPr id="10" name="图片 9"/>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0" y="6226492"/>
            <a:ext cx="540068" cy="631507"/>
          </a:xfrm>
          <a:prstGeom prst="rect">
            <a:avLst/>
          </a:prstGeom>
        </p:spPr>
      </p:pic>
      <p:sp>
        <p:nvSpPr>
          <p:cNvPr id="2" name="标题 1"/>
          <p:cNvSpPr>
            <a:spLocks noGrp="1"/>
          </p:cNvSpPr>
          <p:nvPr>
            <p:ph type="title"/>
            <p:custDataLst>
              <p:tags r:id="rId9"/>
            </p:custDataLst>
          </p:nvPr>
        </p:nvSpPr>
        <p:spPr>
          <a:xfrm>
            <a:off x="434700" y="292846"/>
            <a:ext cx="8278200" cy="331473"/>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3"/>
            </p:custDataLst>
          </p:nvPr>
        </p:nvSpPr>
        <p:spPr>
          <a:xfrm>
            <a:off x="434700" y="2025000"/>
            <a:ext cx="4006800" cy="21708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4"/>
            </p:custDataLst>
          </p:nvPr>
        </p:nvSpPr>
        <p:spPr>
          <a:xfrm>
            <a:off x="4681800" y="2025000"/>
            <a:ext cx="4025700" cy="21708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5"/>
            </p:custDataLst>
          </p:nvPr>
        </p:nvSpPr>
        <p:spPr>
          <a:xfrm>
            <a:off x="429300" y="4914450"/>
            <a:ext cx="4006800" cy="5859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6"/>
            </p:custDataLst>
          </p:nvPr>
        </p:nvSpPr>
        <p:spPr>
          <a:xfrm>
            <a:off x="4689900" y="4910850"/>
            <a:ext cx="4025700" cy="5859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1572518"/>
            <a:ext cx="9144000" cy="3712964"/>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9" name="图片 8"/>
          <p:cNvPicPr/>
          <p:nvPr userDrawn="1">
            <p:custDataLst>
              <p:tags r:id="rId3"/>
            </p:custDataLst>
          </p:nvPr>
        </p:nvPicPr>
        <p:blipFill>
          <a:blip r:embed="rId4" r:link="rId5">
            <a:extLst>
              <a:ext uri="{28A0092B-C50C-407E-A947-70E740481C1C}">
                <a14:useLocalDpi xmlns:a14="http://schemas.microsoft.com/office/drawing/2010/main" val="0"/>
              </a:ext>
            </a:extLst>
          </a:blip>
          <a:stretch>
            <a:fillRect/>
          </a:stretch>
        </p:blipFill>
        <p:spPr>
          <a:xfrm>
            <a:off x="7928848" y="5437108"/>
            <a:ext cx="1215152" cy="1420892"/>
          </a:xfrm>
          <a:prstGeom prst="rect">
            <a:avLst/>
          </a:prstGeom>
        </p:spPr>
      </p:pic>
      <p:pic>
        <p:nvPicPr>
          <p:cNvPr id="8" name="图片 7"/>
          <p:cNvPicPr/>
          <p:nvPr userDrawn="1">
            <p:custDataLst>
              <p:tags r:id="rId6"/>
            </p:custDataLst>
          </p:nvPr>
        </p:nvPicPr>
        <p:blipFill>
          <a:blip r:embed="rId7" r:link="rId8">
            <a:extLst>
              <a:ext uri="{28A0092B-C50C-407E-A947-70E740481C1C}">
                <a14:useLocalDpi xmlns:a14="http://schemas.microsoft.com/office/drawing/2010/main" val="0"/>
              </a:ext>
            </a:extLst>
          </a:blip>
          <a:stretch>
            <a:fillRect/>
          </a:stretch>
        </p:blipFill>
        <p:spPr>
          <a:xfrm>
            <a:off x="0" y="5437108"/>
            <a:ext cx="1215152" cy="1420892"/>
          </a:xfrm>
          <a:prstGeom prst="rect">
            <a:avLst/>
          </a:prstGeom>
        </p:spPr>
      </p:pic>
      <p:sp>
        <p:nvSpPr>
          <p:cNvPr id="2" name="标题 1"/>
          <p:cNvSpPr>
            <a:spLocks noGrp="1"/>
          </p:cNvSpPr>
          <p:nvPr>
            <p:ph type="title" hasCustomPrompt="1"/>
            <p:custDataLst>
              <p:tags r:id="rId9"/>
            </p:custDataLst>
          </p:nvPr>
        </p:nvSpPr>
        <p:spPr>
          <a:xfrm>
            <a:off x="1142100" y="1637550"/>
            <a:ext cx="6858000" cy="1790100"/>
          </a:xfrm>
        </p:spPr>
        <p:txBody>
          <a:bodyPr wrap="square" anchor="b">
            <a:normAutofit/>
          </a:bodyPr>
          <a:lstStyle>
            <a:lvl1pPr algn="ctr">
              <a:defRPr sz="4500"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0"/>
            </p:custDataLst>
          </p:nvPr>
        </p:nvSpPr>
        <p:spPr>
          <a:xfrm>
            <a:off x="322307" y="6349833"/>
            <a:ext cx="2700000" cy="3168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2592000" y="6349833"/>
            <a:ext cx="3960000" cy="316800"/>
          </a:xfrm>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6457950" y="6389433"/>
            <a:ext cx="2025000" cy="23760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3"/>
            </p:custDataLst>
          </p:nvPr>
        </p:nvSpPr>
        <p:spPr>
          <a:xfrm>
            <a:off x="1141810" y="4069800"/>
            <a:ext cx="6858000" cy="1242000"/>
          </a:xfrm>
        </p:spPr>
        <p:txBody>
          <a:bodyPr wrap="square">
            <a:normAutofit/>
          </a:bodyPr>
          <a:lstStyle>
            <a:lvl1pPr algn="ctr">
              <a:defRPr baseline="0">
                <a:solidFill>
                  <a:schemeClr val="dk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pPr lvl="0"/>
            <a:endParaRPr lang="zh-CN" altLang="en-US">
              <a:latin typeface="Arial" panose="020B0604020202020204" pitchFamily="34" charset="0"/>
            </a:endParaRPr>
          </a:p>
        </p:txBody>
      </p:sp>
      <p:sp>
        <p:nvSpPr>
          <p:cNvPr id="5" name="页脚占位符 4"/>
          <p:cNvSpPr>
            <a:spLocks noGrp="1"/>
          </p:cNvSpPr>
          <p:nvPr>
            <p:ph type="ftr" sz="quarter" idx="11"/>
          </p:nvPr>
        </p:nvSpPr>
        <p:spPr/>
        <p:txBody>
          <a:bodyPr/>
          <a:lstStyle/>
          <a:p>
            <a:pPr lvl="0"/>
            <a:endParaRPr lang="zh-CN" altLang="en-US">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tx2"/>
        </a:solidFill>
        <a:effectLst/>
      </p:bgPr>
    </p:bg>
    <p:spTree>
      <p:nvGrpSpPr>
        <p:cNvPr id="1" name=""/>
        <p:cNvGrpSpPr/>
        <p:nvPr/>
      </p:nvGrpSpPr>
      <p:grpSpPr>
        <a:xfrm>
          <a:off x="0" y="0"/>
          <a:ext cx="0" cy="0"/>
          <a:chOff x="0" y="0"/>
          <a:chExt cx="0" cy="0"/>
        </a:xfrm>
      </p:grpSpPr>
      <p:pic>
        <p:nvPicPr>
          <p:cNvPr id="5" name="图片 4"/>
          <p:cNvPicPr/>
          <p:nvPr userDrawn="1">
            <p:custDataLst>
              <p:tags r:id="rId2"/>
            </p:custDataLst>
          </p:nvPr>
        </p:nvPicPr>
        <p:blipFill>
          <a:blip r:embed="rId3" r:link="rId4">
            <a:extLst>
              <a:ext uri="{28A0092B-C50C-407E-A947-70E740481C1C}">
                <a14:useLocalDpi xmlns:a14="http://schemas.microsoft.com/office/drawing/2010/main" val="0"/>
              </a:ext>
            </a:extLst>
          </a:blip>
          <a:stretch>
            <a:fillRect/>
          </a:stretch>
        </p:blipFill>
        <p:spPr>
          <a:xfrm>
            <a:off x="0" y="857250"/>
            <a:ext cx="9144000" cy="5143500"/>
          </a:xfrm>
          <a:prstGeom prst="rect">
            <a:avLst/>
          </a:prstGeom>
        </p:spPr>
      </p:pic>
      <p:sp>
        <p:nvSpPr>
          <p:cNvPr id="16" name="日期占位符 15"/>
          <p:cNvSpPr>
            <a:spLocks noGrp="1"/>
          </p:cNvSpPr>
          <p:nvPr>
            <p:ph type="dt" sz="half" idx="10"/>
            <p:custDataLst>
              <p:tags r:id="rId5"/>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6"/>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18" name="灯片编号占位符 17"/>
          <p:cNvSpPr>
            <a:spLocks noGrp="1"/>
          </p:cNvSpPr>
          <p:nvPr>
            <p:ph type="sldNum" sz="quarter" idx="12"/>
            <p:custDataLst>
              <p:tags r:id="rId7"/>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2" name="标题 1"/>
          <p:cNvSpPr>
            <a:spLocks noGrp="1"/>
          </p:cNvSpPr>
          <p:nvPr>
            <p:ph type="ctrTitle" idx="13" hasCustomPrompt="1"/>
            <p:custDataLst>
              <p:tags r:id="rId8"/>
            </p:custDataLst>
          </p:nvPr>
        </p:nvSpPr>
        <p:spPr>
          <a:xfrm>
            <a:off x="2440543" y="2348865"/>
            <a:ext cx="4262914" cy="1080135"/>
          </a:xfrm>
        </p:spPr>
        <p:txBody>
          <a:bodyPr vert="horz" wrap="square" lIns="90170" tIns="46990" rIns="90170" bIns="0" rtlCol="0" anchor="b" anchorCtr="0">
            <a:normAutofit/>
          </a:bodyPr>
          <a:lstStyle>
            <a:lvl1pPr algn="ctr">
              <a:defRPr lang="zh-CN" altLang="en-US" sz="7200" b="0" spc="700" baseline="0">
                <a:solidFill>
                  <a:schemeClr val="tx1">
                    <a:lumMod val="85000"/>
                    <a:lumOff val="15000"/>
                  </a:schemeClr>
                </a:solidFill>
                <a:latin typeface="Arial" panose="020B0604020202020204" pitchFamily="34" charset="0"/>
                <a:ea typeface="汉仪旗黑-85S" panose="00020600040101010101" pitchFamily="18" charset="-122"/>
              </a:defRPr>
            </a:lvl1pPr>
          </a:lstStyle>
          <a:p>
            <a:pPr marL="0" lvl="0" algn="dist">
              <a:buClrTx/>
              <a:buSzTx/>
              <a:buFontTx/>
            </a:pPr>
            <a:r>
              <a:rPr lang="zh-CN" altLang="en-US" dirty="0"/>
              <a:t>编辑标题</a:t>
            </a:r>
            <a:endParaRPr lang="zh-CN" altLang="en-US" dirty="0"/>
          </a:p>
        </p:txBody>
      </p:sp>
      <p:sp>
        <p:nvSpPr>
          <p:cNvPr id="3" name="副标题 2"/>
          <p:cNvSpPr>
            <a:spLocks noGrp="1"/>
          </p:cNvSpPr>
          <p:nvPr>
            <p:ph type="subTitle" idx="14" hasCustomPrompt="1"/>
            <p:custDataLst>
              <p:tags r:id="rId9"/>
            </p:custDataLst>
          </p:nvPr>
        </p:nvSpPr>
        <p:spPr>
          <a:xfrm>
            <a:off x="2440305" y="3506629"/>
            <a:ext cx="4262914" cy="312420"/>
          </a:xfrm>
        </p:spPr>
        <p:txBody>
          <a:bodyPr vert="horz" wrap="square" lIns="90170" tIns="0" rIns="90170" bIns="46990" rtlCol="0" anchor="t" anchorCtr="0">
            <a:normAutofit/>
          </a:bodyPr>
          <a:lstStyle>
            <a:lvl1pPr marL="0" indent="0" algn="ctr">
              <a:buNone/>
              <a:defRPr lang="zh-CN" altLang="en-US" sz="1800">
                <a:ln>
                  <a:noFill/>
                </a:ln>
                <a:solidFill>
                  <a:schemeClr val="tx1">
                    <a:lumMod val="65000"/>
                    <a:lumOff val="35000"/>
                  </a:schemeClr>
                </a:solidFill>
                <a:effectLst/>
                <a:uLnTx/>
                <a:latin typeface="Arial" panose="020B0604020202020204" pitchFamily="34" charset="0"/>
                <a:ea typeface="微软雅黑" panose="020B0503020204020204" charset="-122"/>
                <a:cs typeface="微软雅黑" panose="020B0503020204020204" charset="-122"/>
              </a:defRPr>
            </a:lvl1pPr>
          </a:lstStyle>
          <a:p>
            <a:pPr marL="228600" lvl="0" indent="-228600" algn="ctr">
              <a:lnSpc>
                <a:spcPct val="120000"/>
              </a:lnSpc>
              <a:spcBef>
                <a:spcPts val="600"/>
              </a:spcBef>
              <a:spcAft>
                <a:spcPts val="0"/>
              </a:spcAft>
              <a:buClrTx/>
              <a:buSzTx/>
            </a:pPr>
            <a:r>
              <a:rPr lang="zh-CN" altLang="en-US" dirty="0"/>
              <a:t>单击此处编辑副标题</a:t>
            </a:r>
            <a:endParaRPr lang="zh-CN"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tx2"/>
        </a:solidFill>
        <a:effectLst/>
      </p:bgPr>
    </p:bg>
    <p:spTree>
      <p:nvGrpSpPr>
        <p:cNvPr id="1" name=""/>
        <p:cNvGrpSpPr/>
        <p:nvPr/>
      </p:nvGrpSpPr>
      <p:grpSpPr>
        <a:xfrm>
          <a:off x="0" y="0"/>
          <a:ext cx="0" cy="0"/>
          <a:chOff x="0" y="0"/>
          <a:chExt cx="0" cy="0"/>
        </a:xfrm>
      </p:grpSpPr>
      <p:pic>
        <p:nvPicPr>
          <p:cNvPr id="8" name="图片 7"/>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7" name="图片 6"/>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2" name="标题 1"/>
          <p:cNvSpPr>
            <a:spLocks noGrp="1"/>
          </p:cNvSpPr>
          <p:nvPr>
            <p:ph type="title"/>
            <p:custDataLst>
              <p:tags r:id="rId8"/>
            </p:custDataLst>
          </p:nvPr>
        </p:nvSpPr>
        <p:spPr>
          <a:xfrm>
            <a:off x="502412" y="1189676"/>
            <a:ext cx="8139178" cy="331473"/>
          </a:xfrm>
        </p:spPr>
        <p:txBody>
          <a:bodyPr vert="horz" wrap="square" lIns="90170" tIns="46990" rIns="90170" bIns="46990" rtlCol="0" anchor="ctr"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9"/>
            </p:custDataLst>
          </p:nvPr>
        </p:nvSpPr>
        <p:spPr>
          <a:xfrm>
            <a:off x="502412" y="1571631"/>
            <a:ext cx="8139178" cy="4041680"/>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10"/>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12"/>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tx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3048000" y="857250"/>
            <a:ext cx="3048000" cy="1336044"/>
          </a:xfrm>
          <a:prstGeom prst="rect">
            <a:avLst/>
          </a:prstGeom>
        </p:spPr>
      </p:pic>
      <p:sp>
        <p:nvSpPr>
          <p:cNvPr id="4" name="日期占位符 3"/>
          <p:cNvSpPr>
            <a:spLocks noGrp="1"/>
          </p:cNvSpPr>
          <p:nvPr>
            <p:ph type="dt" sz="half" idx="10"/>
            <p:custDataLst>
              <p:tags r:id="rId5"/>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7"/>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2" name="副标题 1"/>
          <p:cNvSpPr>
            <a:spLocks noGrp="1"/>
          </p:cNvSpPr>
          <p:nvPr>
            <p:ph type="subTitle" idx="13" hasCustomPrompt="1"/>
            <p:custDataLst>
              <p:tags r:id="rId8"/>
            </p:custDataLst>
          </p:nvPr>
        </p:nvSpPr>
        <p:spPr>
          <a:xfrm>
            <a:off x="2190513" y="4130278"/>
            <a:ext cx="4762976" cy="839153"/>
          </a:xfrm>
        </p:spPr>
        <p:txBody>
          <a:bodyPr vert="horz" wrap="square" lIns="90170" tIns="0" rIns="90170" bIns="46990" rtlCol="0" anchor="t" anchorCtr="0">
            <a:normAutofit/>
          </a:bodyPr>
          <a:lstStyle>
            <a:lvl1pPr marL="0" indent="0" algn="ctr">
              <a:buNone/>
              <a:defRPr lang="zh-CN" altLang="en-US" sz="1800" spc="200">
                <a:ln>
                  <a:noFill/>
                </a:ln>
                <a:solidFill>
                  <a:schemeClr val="dk1">
                    <a:lumMod val="85000"/>
                    <a:lumOff val="15000"/>
                  </a:schemeClr>
                </a:solidFill>
                <a:effectLst/>
                <a:uLnTx/>
                <a:latin typeface="Arial" panose="020B0604020202020204" pitchFamily="34" charset="0"/>
                <a:ea typeface="微软雅黑" panose="020B0503020204020204" charset="-122"/>
                <a:cs typeface="微软雅黑" panose="020B0503020204020204" charset="-122"/>
              </a:defRPr>
            </a:lvl1pPr>
          </a:lstStyle>
          <a:p>
            <a:pPr marL="228600" lvl="0" indent="-228600" algn="ctr">
              <a:spcAft>
                <a:spcPts val="0"/>
              </a:spcAft>
              <a:buClrTx/>
              <a:buSzTx/>
            </a:pPr>
            <a:r>
              <a:rPr lang="zh-CN" altLang="en-US"/>
              <a:t>单击此处编辑副标题</a:t>
            </a:r>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tx2"/>
        </a:solidFill>
        <a:effectLst/>
      </p:bgPr>
    </p:bg>
    <p:spTree>
      <p:nvGrpSpPr>
        <p:cNvPr id="1" name=""/>
        <p:cNvGrpSpPr/>
        <p:nvPr/>
      </p:nvGrpSpPr>
      <p:grpSpPr>
        <a:xfrm>
          <a:off x="0" y="0"/>
          <a:ext cx="0" cy="0"/>
          <a:chOff x="0" y="0"/>
          <a:chExt cx="0" cy="0"/>
        </a:xfrm>
      </p:grpSpPr>
      <p:pic>
        <p:nvPicPr>
          <p:cNvPr id="9" name="图片 8"/>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8" name="图片 7"/>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2" name="标题 1"/>
          <p:cNvSpPr>
            <a:spLocks noGrp="1"/>
          </p:cNvSpPr>
          <p:nvPr>
            <p:ph type="title"/>
            <p:custDataLst>
              <p:tags r:id="rId8"/>
            </p:custDataLst>
          </p:nvPr>
        </p:nvSpPr>
        <p:spPr>
          <a:xfrm>
            <a:off x="502412" y="1189676"/>
            <a:ext cx="8139178" cy="331473"/>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9"/>
            </p:custDataLst>
          </p:nvPr>
        </p:nvSpPr>
        <p:spPr>
          <a:xfrm>
            <a:off x="502448" y="1571631"/>
            <a:ext cx="3962432" cy="4041680"/>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10"/>
            </p:custDataLst>
          </p:nvPr>
        </p:nvSpPr>
        <p:spPr>
          <a:xfrm>
            <a:off x="4679158" y="1571631"/>
            <a:ext cx="3962432" cy="4041680"/>
          </a:xfrm>
        </p:spPr>
        <p:txBody>
          <a:bodyPr wrap="square" lIns="90170" tIns="46990" rIns="90170" bIns="46990">
            <a:normAutofit/>
          </a:bodyPr>
          <a:lstStyle>
            <a:lvl1pPr eaLnBrk="1" fontAlgn="auto" latinLnBrk="0" hangingPunct="1">
              <a:defRPr sz="1600">
                <a:solidFill>
                  <a:schemeClr val="dk1">
                    <a:lumMod val="85000"/>
                    <a:lumOff val="15000"/>
                  </a:schemeClr>
                </a:solidFill>
                <a:latin typeface="Arial" panose="020B0604020202020204" pitchFamily="34" charset="0"/>
                <a:ea typeface="微软雅黑" panose="020B0503020204020204" charset="-122"/>
              </a:defRPr>
            </a:lvl1pPr>
            <a:lvl2pPr eaLnBrk="1" fontAlgn="auto" latinLnBrk="0" hangingPunct="1">
              <a:defRPr sz="1600">
                <a:solidFill>
                  <a:schemeClr val="dk1">
                    <a:lumMod val="85000"/>
                    <a:lumOff val="15000"/>
                  </a:schemeClr>
                </a:solidFill>
                <a:latin typeface="Arial" panose="020B0604020202020204" pitchFamily="34" charset="0"/>
                <a:ea typeface="微软雅黑" panose="020B0503020204020204" charset="-122"/>
              </a:defRPr>
            </a:lvl2pPr>
            <a:lvl3pPr eaLnBrk="1" fontAlgn="auto" latinLnBrk="0" hangingPunct="1">
              <a:defRPr sz="1600">
                <a:solidFill>
                  <a:schemeClr val="dk1">
                    <a:lumMod val="85000"/>
                    <a:lumOff val="15000"/>
                  </a:schemeClr>
                </a:solidFill>
                <a:latin typeface="Arial" panose="020B0604020202020204" pitchFamily="34" charset="0"/>
                <a:ea typeface="微软雅黑" panose="020B0503020204020204" charset="-122"/>
              </a:defRPr>
            </a:lvl3pPr>
            <a:lvl4pPr eaLnBrk="1" fontAlgn="auto" latinLnBrk="0" hangingPunct="1">
              <a:defRPr sz="1600">
                <a:solidFill>
                  <a:schemeClr val="dk1">
                    <a:lumMod val="85000"/>
                    <a:lumOff val="15000"/>
                  </a:schemeClr>
                </a:solidFill>
                <a:latin typeface="Arial" panose="020B0604020202020204" pitchFamily="34" charset="0"/>
                <a:ea typeface="微软雅黑" panose="020B0503020204020204" charset="-122"/>
              </a:defRPr>
            </a:lvl4pPr>
            <a:lvl5pPr eaLnBrk="1" fontAlgn="auto" latinLnBrk="0" hangingPunct="1">
              <a:defRPr sz="160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11"/>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2"/>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7" name="灯片编号占位符 6"/>
          <p:cNvSpPr>
            <a:spLocks noGrp="1"/>
          </p:cNvSpPr>
          <p:nvPr>
            <p:ph type="sldNum" sz="quarter" idx="12"/>
            <p:custDataLst>
              <p:tags r:id="rId13"/>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tx2"/>
        </a:solidFill>
        <a:effectLst/>
      </p:bgPr>
    </p:bg>
    <p:spTree>
      <p:nvGrpSpPr>
        <p:cNvPr id="1" name=""/>
        <p:cNvGrpSpPr/>
        <p:nvPr/>
      </p:nvGrpSpPr>
      <p:grpSpPr>
        <a:xfrm>
          <a:off x="0" y="0"/>
          <a:ext cx="0" cy="0"/>
          <a:chOff x="0" y="0"/>
          <a:chExt cx="0" cy="0"/>
        </a:xfrm>
      </p:grpSpPr>
      <p:pic>
        <p:nvPicPr>
          <p:cNvPr id="11" name="图片 10"/>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10" name="图片 9"/>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2" name="标题 1"/>
          <p:cNvSpPr>
            <a:spLocks noGrp="1"/>
          </p:cNvSpPr>
          <p:nvPr>
            <p:ph type="title"/>
            <p:custDataLst>
              <p:tags r:id="rId8"/>
            </p:custDataLst>
          </p:nvPr>
        </p:nvSpPr>
        <p:spPr>
          <a:xfrm>
            <a:off x="502412" y="1189676"/>
            <a:ext cx="8139178" cy="331473"/>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9"/>
            </p:custDataLst>
          </p:nvPr>
        </p:nvSpPr>
        <p:spPr>
          <a:xfrm>
            <a:off x="502448" y="1571631"/>
            <a:ext cx="3962432" cy="285752"/>
          </a:xfrm>
        </p:spPr>
        <p:txBody>
          <a:bodyPr wrap="square" lIns="90170" tIns="46990" rIns="90170" bIns="46990" anchor="ctr"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dk1">
                    <a:lumMod val="85000"/>
                    <a:lumOff val="15000"/>
                  </a:schemeClr>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10"/>
            </p:custDataLst>
          </p:nvPr>
        </p:nvSpPr>
        <p:spPr>
          <a:xfrm>
            <a:off x="502444" y="1912144"/>
            <a:ext cx="3962400" cy="3701064"/>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1"/>
            </p:custDataLst>
          </p:nvPr>
        </p:nvSpPr>
        <p:spPr>
          <a:xfrm>
            <a:off x="4676813" y="1571631"/>
            <a:ext cx="3962432" cy="285752"/>
          </a:xfrm>
        </p:spPr>
        <p:txBody>
          <a:bodyPr vert="horz" wrap="square" lIns="90170" tIns="46990" rIns="90170" bIns="46990" rtlCol="0" anchor="ctr"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2"/>
            </p:custDataLst>
          </p:nvPr>
        </p:nvSpPr>
        <p:spPr>
          <a:xfrm>
            <a:off x="4676813" y="1912144"/>
            <a:ext cx="3962432" cy="3701064"/>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3"/>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4"/>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9" name="灯片编号占位符 8"/>
          <p:cNvSpPr>
            <a:spLocks noGrp="1"/>
          </p:cNvSpPr>
          <p:nvPr>
            <p:ph type="sldNum" sz="quarter" idx="12"/>
            <p:custDataLst>
              <p:tags r:id="rId15"/>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tx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5623560" y="1986073"/>
            <a:ext cx="3291840" cy="2885855"/>
          </a:xfrm>
          <a:prstGeom prst="rect">
            <a:avLst/>
          </a:prstGeom>
        </p:spPr>
      </p:pic>
      <p:sp>
        <p:nvSpPr>
          <p:cNvPr id="6" name="任意多边形 6"/>
          <p:cNvSpPr/>
          <p:nvPr userDrawn="1">
            <p:custDataLst>
              <p:tags r:id="rId5"/>
            </p:custDataLst>
          </p:nvPr>
        </p:nvSpPr>
        <p:spPr>
          <a:xfrm flipH="1">
            <a:off x="0" y="857250"/>
            <a:ext cx="5484971" cy="5143500"/>
          </a:xfrm>
          <a:custGeom>
            <a:avLst/>
            <a:gdLst>
              <a:gd name="connsiteX0" fmla="*/ 1714500 w 7314000"/>
              <a:gd name="connsiteY0" fmla="*/ 0 h 6858000"/>
              <a:gd name="connsiteX1" fmla="*/ 7314000 w 7314000"/>
              <a:gd name="connsiteY1" fmla="*/ 0 h 6858000"/>
              <a:gd name="connsiteX2" fmla="*/ 7314000 w 7314000"/>
              <a:gd name="connsiteY2" fmla="*/ 6858000 h 6858000"/>
              <a:gd name="connsiteX3" fmla="*/ 0 w 7314000"/>
              <a:gd name="connsiteY3" fmla="*/ 6858000 h 6858000"/>
              <a:gd name="connsiteX4" fmla="*/ 1714500 w 7314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4000" h="6858000">
                <a:moveTo>
                  <a:pt x="1714500" y="0"/>
                </a:moveTo>
                <a:lnTo>
                  <a:pt x="7314000" y="0"/>
                </a:lnTo>
                <a:lnTo>
                  <a:pt x="7314000" y="6858000"/>
                </a:lnTo>
                <a:lnTo>
                  <a:pt x="0" y="6858000"/>
                </a:lnTo>
                <a:lnTo>
                  <a:pt x="1714500" y="0"/>
                </a:lnTo>
                <a:close/>
              </a:path>
            </a:pathLst>
          </a:cu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350">
              <a:solidFill>
                <a:schemeClr val="bg1"/>
              </a:solidFill>
            </a:endParaRPr>
          </a:p>
        </p:txBody>
      </p:sp>
      <p:sp>
        <p:nvSpPr>
          <p:cNvPr id="2" name="标题 1"/>
          <p:cNvSpPr>
            <a:spLocks noGrp="1"/>
          </p:cNvSpPr>
          <p:nvPr>
            <p:ph type="title"/>
            <p:custDataLst>
              <p:tags r:id="rId6"/>
            </p:custDataLst>
          </p:nvPr>
        </p:nvSpPr>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7"/>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9"/>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tx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4" name="灯片编号占位符 3"/>
          <p:cNvSpPr>
            <a:spLocks noGrp="1"/>
          </p:cNvSpPr>
          <p:nvPr>
            <p:ph type="sldNum" sz="quarter" idx="12"/>
            <p:custDataLst>
              <p:tags r:id="rId4"/>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tx2"/>
        </a:solidFill>
        <a:effectLst/>
      </p:bgPr>
    </p:bg>
    <p:spTree>
      <p:nvGrpSpPr>
        <p:cNvPr id="1" name=""/>
        <p:cNvGrpSpPr/>
        <p:nvPr/>
      </p:nvGrpSpPr>
      <p:grpSpPr>
        <a:xfrm>
          <a:off x="0" y="0"/>
          <a:ext cx="0" cy="0"/>
          <a:chOff x="0" y="0"/>
          <a:chExt cx="0" cy="0"/>
        </a:xfrm>
      </p:grpSpPr>
      <p:pic>
        <p:nvPicPr>
          <p:cNvPr id="9" name="图片 8"/>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8" name="图片 7"/>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2" name="标题 1"/>
          <p:cNvSpPr>
            <a:spLocks noGrp="1"/>
          </p:cNvSpPr>
          <p:nvPr>
            <p:ph type="title"/>
            <p:custDataLst>
              <p:tags r:id="rId8"/>
            </p:custDataLst>
          </p:nvPr>
        </p:nvSpPr>
        <p:spPr>
          <a:xfrm>
            <a:off x="502448" y="1189676"/>
            <a:ext cx="8139178" cy="331473"/>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9"/>
            </p:custDataLst>
          </p:nvPr>
        </p:nvSpPr>
        <p:spPr>
          <a:xfrm>
            <a:off x="502448" y="1571631"/>
            <a:ext cx="3962432" cy="4041680"/>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10"/>
            </p:custDataLst>
          </p:nvPr>
        </p:nvSpPr>
        <p:spPr>
          <a:xfrm>
            <a:off x="4679194" y="1571631"/>
            <a:ext cx="3962432" cy="4041680"/>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11"/>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2"/>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7" name="灯片编号占位符 6"/>
          <p:cNvSpPr>
            <a:spLocks noGrp="1"/>
          </p:cNvSpPr>
          <p:nvPr>
            <p:ph type="sldNum" sz="quarter" idx="12"/>
            <p:custDataLst>
              <p:tags r:id="rId13"/>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tx2"/>
        </a:solidFill>
        <a:effectLst/>
      </p:bgPr>
    </p:bg>
    <p:spTree>
      <p:nvGrpSpPr>
        <p:cNvPr id="1" name=""/>
        <p:cNvGrpSpPr/>
        <p:nvPr/>
      </p:nvGrpSpPr>
      <p:grpSpPr>
        <a:xfrm>
          <a:off x="0" y="0"/>
          <a:ext cx="0" cy="0"/>
          <a:chOff x="0" y="0"/>
          <a:chExt cx="0" cy="0"/>
        </a:xfrm>
      </p:grpSpPr>
      <p:pic>
        <p:nvPicPr>
          <p:cNvPr id="8" name="图片 7"/>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7" name="图片 6"/>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2" name="竖排标题 1"/>
          <p:cNvSpPr>
            <a:spLocks noGrp="1"/>
          </p:cNvSpPr>
          <p:nvPr>
            <p:ph type="title" orient="vert"/>
            <p:custDataLst>
              <p:tags r:id="rId8"/>
            </p:custDataLst>
          </p:nvPr>
        </p:nvSpPr>
        <p:spPr>
          <a:xfrm>
            <a:off x="7928351" y="1571631"/>
            <a:ext cx="713238" cy="4041680"/>
          </a:xfrm>
        </p:spPr>
        <p:txBody>
          <a:bodyPr vert="eaVert" wrap="square" lIns="90170" tIns="46990" rIns="90170" bIns="46990" rtlCol="0" anchor="ctr" anchorCtr="0">
            <a:norm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dk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9"/>
            </p:custDataLst>
          </p:nvPr>
        </p:nvSpPr>
        <p:spPr>
          <a:xfrm>
            <a:off x="502444" y="1571625"/>
            <a:ext cx="7371076" cy="4041680"/>
          </a:xfrm>
        </p:spPr>
        <p:txBody>
          <a:bodyPr vert="eaVert" wrap="square">
            <a:normAutofit/>
          </a:bodyPr>
          <a:lstStyle>
            <a:lvl1pPr indent="0" eaLnBrk="1" fontAlgn="auto" latinLnBrk="0" hangingPunct="1">
              <a:defRPr>
                <a:solidFill>
                  <a:schemeClr val="dk1">
                    <a:lumMod val="85000"/>
                    <a:lumOff val="15000"/>
                  </a:schemeClr>
                </a:solidFill>
                <a:latin typeface="Arial" panose="020B0604020202020204" pitchFamily="34" charset="0"/>
                <a:ea typeface="微软雅黑" panose="020B0503020204020204" charset="-122"/>
              </a:defRPr>
            </a:lvl1pPr>
            <a:lvl2pPr indent="0" eaLnBrk="1" fontAlgn="auto" latinLnBrk="0" hangingPunct="1">
              <a:defRPr>
                <a:solidFill>
                  <a:schemeClr val="dk1">
                    <a:lumMod val="85000"/>
                    <a:lumOff val="15000"/>
                  </a:schemeClr>
                </a:solidFill>
                <a:latin typeface="Arial" panose="020B0604020202020204" pitchFamily="34" charset="0"/>
                <a:ea typeface="微软雅黑" panose="020B0503020204020204" charset="-122"/>
              </a:defRPr>
            </a:lvl2pPr>
            <a:lvl3pPr indent="0" eaLnBrk="1" fontAlgn="auto" latinLnBrk="0" hangingPunct="1">
              <a:defRPr>
                <a:solidFill>
                  <a:schemeClr val="dk1">
                    <a:lumMod val="85000"/>
                    <a:lumOff val="15000"/>
                  </a:schemeClr>
                </a:solidFill>
                <a:latin typeface="Arial" panose="020B0604020202020204" pitchFamily="34" charset="0"/>
                <a:ea typeface="微软雅黑" panose="020B0503020204020204" charset="-122"/>
              </a:defRPr>
            </a:lvl3pPr>
            <a:lvl4pPr indent="0" eaLnBrk="1" fontAlgn="auto" latinLnBrk="0" hangingPunct="1">
              <a:defRPr>
                <a:solidFill>
                  <a:schemeClr val="dk1">
                    <a:lumMod val="85000"/>
                    <a:lumOff val="15000"/>
                  </a:schemeClr>
                </a:solidFill>
                <a:latin typeface="Arial" panose="020B0604020202020204" pitchFamily="34" charset="0"/>
                <a:ea typeface="微软雅黑" panose="020B0503020204020204" charset="-122"/>
              </a:defRPr>
            </a:lvl4pPr>
            <a:lvl5pPr indent="0" eaLnBrk="1" fontAlgn="auto" latinLnBrk="0" hangingPunct="1">
              <a:defRPr>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12"/>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tx2"/>
        </a:solidFill>
        <a:effectLst/>
      </p:bgPr>
    </p:bg>
    <p:spTree>
      <p:nvGrpSpPr>
        <p:cNvPr id="1" name=""/>
        <p:cNvGrpSpPr/>
        <p:nvPr/>
      </p:nvGrpSpPr>
      <p:grpSpPr>
        <a:xfrm>
          <a:off x="0" y="0"/>
          <a:ext cx="0" cy="0"/>
          <a:chOff x="0" y="0"/>
          <a:chExt cx="0" cy="0"/>
        </a:xfrm>
      </p:grpSpPr>
      <p:pic>
        <p:nvPicPr>
          <p:cNvPr id="8" name="图片 7"/>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6" name="图片 5"/>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3" name="日期占位符 2"/>
          <p:cNvSpPr>
            <a:spLocks noGrp="1"/>
          </p:cNvSpPr>
          <p:nvPr>
            <p:ph type="dt" sz="half" idx="10"/>
            <p:custDataLst>
              <p:tags r:id="rId8"/>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10"/>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502448" y="1571631"/>
            <a:ext cx="8139178" cy="4041680"/>
          </a:xfrm>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vl2pPr>
              <a:defRPr>
                <a:solidFill>
                  <a:schemeClr val="dk1">
                    <a:lumMod val="85000"/>
                    <a:lumOff val="15000"/>
                  </a:schemeClr>
                </a:solidFill>
                <a:latin typeface="Arial" panose="020B0604020202020204" pitchFamily="34" charset="0"/>
                <a:ea typeface="微软雅黑" panose="020B0503020204020204" charset="-122"/>
              </a:defRPr>
            </a:lvl2pPr>
            <a:lvl3pPr>
              <a:defRPr>
                <a:solidFill>
                  <a:schemeClr val="dk1">
                    <a:lumMod val="85000"/>
                    <a:lumOff val="15000"/>
                  </a:schemeClr>
                </a:solidFill>
                <a:latin typeface="Arial" panose="020B0604020202020204" pitchFamily="34" charset="0"/>
                <a:ea typeface="微软雅黑" panose="020B0503020204020204" charset="-122"/>
              </a:defRPr>
            </a:lvl3pPr>
            <a:lvl4pPr>
              <a:defRPr>
                <a:solidFill>
                  <a:schemeClr val="dk1">
                    <a:lumMod val="85000"/>
                    <a:lumOff val="15000"/>
                  </a:schemeClr>
                </a:solidFill>
                <a:latin typeface="Arial" panose="020B0604020202020204" pitchFamily="34" charset="0"/>
                <a:ea typeface="微软雅黑" panose="020B0503020204020204" charset="-122"/>
              </a:defRPr>
            </a:lvl4pPr>
            <a:lvl5pPr>
              <a:defRPr>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600200"/>
            <a:ext cx="4032504" cy="4525963"/>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4296" y="1600200"/>
            <a:ext cx="4032504" cy="4525963"/>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pPr lvl="0"/>
            <a:endParaRPr lang="zh-CN" altLang="en-US">
              <a:latin typeface="Arial" panose="020B0604020202020204" pitchFamily="34" charset="0"/>
            </a:endParaRPr>
          </a:p>
        </p:txBody>
      </p:sp>
      <p:sp>
        <p:nvSpPr>
          <p:cNvPr id="6" name="页脚占位符 5"/>
          <p:cNvSpPr>
            <a:spLocks noGrp="1"/>
          </p:cNvSpPr>
          <p:nvPr>
            <p:ph type="ftr" sz="quarter" idx="11"/>
          </p:nvPr>
        </p:nvSpPr>
        <p:spPr/>
        <p:txBody>
          <a:bodyPr/>
          <a:lstStyle/>
          <a:p>
            <a:pPr lvl="0"/>
            <a:endParaRPr lang="zh-CN" altLang="en-US">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tx2"/>
        </a:solidFill>
        <a:effectLst/>
      </p:bgPr>
    </p:bg>
    <p:spTree>
      <p:nvGrpSpPr>
        <p:cNvPr id="1" name=""/>
        <p:cNvGrpSpPr/>
        <p:nvPr/>
      </p:nvGrpSpPr>
      <p:grpSpPr>
        <a:xfrm>
          <a:off x="0" y="0"/>
          <a:ext cx="0" cy="0"/>
          <a:chOff x="0" y="0"/>
          <a:chExt cx="0" cy="0"/>
        </a:xfrm>
      </p:grpSpPr>
      <p:pic>
        <p:nvPicPr>
          <p:cNvPr id="6" name="图片 5"/>
          <p:cNvPicPr/>
          <p:nvPr userDrawn="1">
            <p:custDataLst>
              <p:tags r:id="rId2"/>
            </p:custDataLst>
          </p:nvPr>
        </p:nvPicPr>
        <p:blipFill>
          <a:blip r:embed="rId3" r:link="rId4">
            <a:extLst>
              <a:ext uri="{28A0092B-C50C-407E-A947-70E740481C1C}">
                <a14:useLocalDpi xmlns:a14="http://schemas.microsoft.com/office/drawing/2010/main" val="0"/>
              </a:ext>
            </a:extLst>
          </a:blip>
          <a:stretch>
            <a:fillRect/>
          </a:stretch>
        </p:blipFill>
        <p:spPr>
          <a:xfrm>
            <a:off x="0" y="857250"/>
            <a:ext cx="9144000" cy="5143500"/>
          </a:xfrm>
          <a:prstGeom prst="rect">
            <a:avLst/>
          </a:prstGeom>
        </p:spPr>
      </p:pic>
      <p:sp>
        <p:nvSpPr>
          <p:cNvPr id="3" name="日期占位符 2"/>
          <p:cNvSpPr>
            <a:spLocks noGrp="1"/>
          </p:cNvSpPr>
          <p:nvPr>
            <p:ph type="dt" sz="half" idx="10"/>
            <p:custDataLst>
              <p:tags r:id="rId5"/>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7"/>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2" name="标题 1"/>
          <p:cNvSpPr>
            <a:spLocks noGrp="1"/>
          </p:cNvSpPr>
          <p:nvPr>
            <p:ph type="title" idx="13" hasCustomPrompt="1"/>
            <p:custDataLst>
              <p:tags r:id="rId8"/>
            </p:custDataLst>
          </p:nvPr>
        </p:nvSpPr>
        <p:spPr>
          <a:xfrm>
            <a:off x="2400776" y="2505075"/>
            <a:ext cx="4342448" cy="1049179"/>
          </a:xfrm>
        </p:spPr>
        <p:txBody>
          <a:bodyPr vert="horz" wrap="square" lIns="90170" tIns="46990" rIns="90170" bIns="0" rtlCol="0" anchor="b" anchorCtr="0">
            <a:normAutofit/>
          </a:bodyPr>
          <a:lstStyle>
            <a:lvl1pPr marL="0" indent="0" algn="ctr">
              <a:buFont typeface="Arial" panose="020B0604020202020204" pitchFamily="34" charset="0"/>
              <a:buNone/>
              <a:defRPr lang="zh-CN" altLang="en-US" sz="8000" b="0" spc="1000" baseline="0">
                <a:solidFill>
                  <a:schemeClr val="tx1">
                    <a:lumMod val="85000"/>
                    <a:lumOff val="15000"/>
                  </a:schemeClr>
                </a:solidFill>
                <a:latin typeface="Arial" panose="020B0604020202020204" pitchFamily="34" charset="0"/>
                <a:ea typeface="汉仪旗黑-85S" panose="00020600040101010101" pitchFamily="18" charset="-122"/>
              </a:defRPr>
            </a:lvl1pPr>
          </a:lstStyle>
          <a:p>
            <a:pPr marL="0" lvl="0" algn="dist"/>
            <a:r>
              <a:rPr lang="zh-CN" altLang="en-US" dirty="0"/>
              <a:t>编辑标题</a:t>
            </a:r>
            <a:endParaRPr lang="zh-CN" altLang="en-US" dirty="0"/>
          </a:p>
        </p:txBody>
      </p:sp>
      <p:sp>
        <p:nvSpPr>
          <p:cNvPr id="7" name="文本占位符 6"/>
          <p:cNvSpPr>
            <a:spLocks noGrp="1"/>
          </p:cNvSpPr>
          <p:nvPr>
            <p:ph type="body" idx="14" hasCustomPrompt="1"/>
            <p:custDataLst>
              <p:tags r:id="rId9"/>
            </p:custDataLst>
          </p:nvPr>
        </p:nvSpPr>
        <p:spPr>
          <a:xfrm>
            <a:off x="2405063" y="3634264"/>
            <a:ext cx="4333875" cy="336233"/>
          </a:xfrm>
        </p:spPr>
        <p:txBody>
          <a:bodyPr vert="horz" wrap="square" lIns="90170" tIns="0" rIns="90170" bIns="46990" rtlCol="0" anchor="ctr" anchorCtr="0">
            <a:normAutofit/>
          </a:bodyPr>
          <a:lstStyle>
            <a:lvl1pPr marL="0" indent="0" algn="ctr">
              <a:buFont typeface="Arial" panose="020B0604020202020204" pitchFamily="34" charset="0"/>
              <a:buNone/>
              <a:defRPr lang="zh-CN" altLang="en-US" sz="2000" spc="300">
                <a:ln>
                  <a:noFill/>
                </a:ln>
                <a:solidFill>
                  <a:schemeClr val="tx1">
                    <a:lumMod val="65000"/>
                    <a:lumOff val="35000"/>
                  </a:schemeClr>
                </a:solidFill>
                <a:effectLst/>
                <a:uLnTx/>
                <a:latin typeface="Arial" panose="020B0604020202020204" pitchFamily="34" charset="0"/>
                <a:ea typeface="微软雅黑" panose="020B0503020204020204" charset="-122"/>
                <a:cs typeface="微软雅黑" panose="020B0503020204020204" charset="-122"/>
              </a:defRPr>
            </a:lvl1pPr>
          </a:lstStyle>
          <a:p>
            <a:pPr marL="228600" lvl="0" indent="-228600" algn="ctr">
              <a:lnSpc>
                <a:spcPct val="100000"/>
              </a:lnSpc>
              <a:spcAft>
                <a:spcPts val="0"/>
              </a:spcAft>
              <a:buClrTx/>
              <a:buSzTx/>
            </a:pPr>
            <a:r>
              <a:rPr lang="zh-CN" altLang="en-US" dirty="0"/>
              <a:t>单击此处编辑文本</a:t>
            </a:r>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tx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6" name="图片 5"/>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2" name="标题 1"/>
          <p:cNvSpPr>
            <a:spLocks noGrp="1"/>
          </p:cNvSpPr>
          <p:nvPr>
            <p:ph type="title"/>
            <p:custDataLst>
              <p:tags r:id="rId8"/>
            </p:custDataLst>
          </p:nvPr>
        </p:nvSpPr>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9"/>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1"/>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219056" y="1085107"/>
            <a:ext cx="8705888" cy="4687787"/>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9" name="图片 8"/>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8" name="图片 7"/>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2" name="标题 1"/>
          <p:cNvSpPr>
            <a:spLocks noGrp="1"/>
          </p:cNvSpPr>
          <p:nvPr>
            <p:ph type="title" hasCustomPrompt="1"/>
            <p:custDataLst>
              <p:tags r:id="rId9"/>
            </p:custDataLst>
          </p:nvPr>
        </p:nvSpPr>
        <p:spPr>
          <a:xfrm>
            <a:off x="961200" y="1794150"/>
            <a:ext cx="7219800" cy="542700"/>
          </a:xfrm>
        </p:spPr>
        <p:txBody>
          <a:bodyPr wrap="square" anchor="ctr">
            <a:normAutofit/>
          </a:bodyPr>
          <a:lstStyle>
            <a:lvl1pPr>
              <a:defRPr sz="3200"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10"/>
            </p:custDataLst>
          </p:nvPr>
        </p:nvSpPr>
        <p:spPr>
          <a:xfrm>
            <a:off x="960835" y="2479950"/>
            <a:ext cx="7219950" cy="25839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11"/>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3"/>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857250"/>
            <a:ext cx="3618452" cy="5143500"/>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8" name="图片 7"/>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2" name="标题 1"/>
          <p:cNvSpPr>
            <a:spLocks noGrp="1"/>
          </p:cNvSpPr>
          <p:nvPr>
            <p:ph type="title" hasCustomPrompt="1"/>
            <p:custDataLst>
              <p:tags r:id="rId6"/>
            </p:custDataLst>
          </p:nvPr>
        </p:nvSpPr>
        <p:spPr>
          <a:xfrm>
            <a:off x="437400" y="1435050"/>
            <a:ext cx="2970000" cy="661500"/>
          </a:xfrm>
        </p:spPr>
        <p:txBody>
          <a:bodyPr wrap="square" anchor="ctr" anchorCtr="0">
            <a:normAutofit/>
          </a:bodyPr>
          <a:lstStyle>
            <a:lvl1pPr>
              <a:defRPr sz="3600"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7"/>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0"/>
            </p:custDataLst>
          </p:nvPr>
        </p:nvSpPr>
        <p:spPr>
          <a:xfrm>
            <a:off x="440100" y="2180250"/>
            <a:ext cx="2967300" cy="30699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1"/>
            </p:custDataLst>
          </p:nvPr>
        </p:nvSpPr>
        <p:spPr>
          <a:xfrm>
            <a:off x="3825900" y="1434704"/>
            <a:ext cx="4860000" cy="3815953"/>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tx2"/>
        </a:solidFill>
        <a:effectLst/>
      </p:bgPr>
    </p:bg>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857250"/>
            <a:ext cx="9144000" cy="1998250"/>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10" name="图片 9"/>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8" name="图片 7"/>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2" name="标题 1"/>
          <p:cNvSpPr>
            <a:spLocks noGrp="1"/>
          </p:cNvSpPr>
          <p:nvPr>
            <p:ph type="title"/>
            <p:custDataLst>
              <p:tags r:id="rId9"/>
            </p:custDataLst>
          </p:nvPr>
        </p:nvSpPr>
        <p:spPr>
          <a:xfrm>
            <a:off x="459000" y="1443150"/>
            <a:ext cx="8232300" cy="469800"/>
          </a:xfrm>
        </p:spPr>
        <p:txBody>
          <a:bodyPr wrap="square" anchor="ctr">
            <a:normAutofit/>
          </a:bodyPr>
          <a:lstStyle>
            <a:lvl1pPr algn="ctr">
              <a:defRPr sz="3600"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10"/>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3"/>
            </p:custDataLst>
          </p:nvPr>
        </p:nvSpPr>
        <p:spPr>
          <a:xfrm>
            <a:off x="459000" y="2101950"/>
            <a:ext cx="8231981" cy="621000"/>
          </a:xfrm>
        </p:spPr>
        <p:txBody>
          <a:bodyPr wrap="square">
            <a:normAutofit/>
          </a:bodyPr>
          <a:lstStyle>
            <a:lvl1pPr algn="ctr">
              <a:defRPr baseline="0">
                <a:solidFill>
                  <a:schemeClr val="dk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4"/>
            </p:custDataLst>
          </p:nvPr>
        </p:nvSpPr>
        <p:spPr>
          <a:xfrm>
            <a:off x="459581" y="2963250"/>
            <a:ext cx="8224200" cy="25731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tx2"/>
        </a:solidFill>
        <a:effectLst/>
      </p:bgPr>
    </p:bg>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4628978"/>
            <a:ext cx="9144000" cy="1371772"/>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10" name="图片 9"/>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8" name="图片 7"/>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2" name="标题 1"/>
          <p:cNvSpPr>
            <a:spLocks noGrp="1"/>
          </p:cNvSpPr>
          <p:nvPr>
            <p:ph type="title"/>
            <p:custDataLst>
              <p:tags r:id="rId9"/>
            </p:custDataLst>
          </p:nvPr>
        </p:nvSpPr>
        <p:spPr>
          <a:xfrm>
            <a:off x="453600" y="1359450"/>
            <a:ext cx="8232300" cy="423900"/>
          </a:xfrm>
        </p:spPr>
        <p:txBody>
          <a:bodyPr wrap="square" anchor="ctr" anchorCtr="0">
            <a:normAutofit/>
          </a:bodyPr>
          <a:lstStyle>
            <a:lvl1pPr algn="ctr">
              <a:defRPr sz="3200"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3"/>
            </p:custDataLst>
          </p:nvPr>
        </p:nvSpPr>
        <p:spPr>
          <a:xfrm>
            <a:off x="453628" y="2118150"/>
            <a:ext cx="8243100" cy="24084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4"/>
            </p:custDataLst>
          </p:nvPr>
        </p:nvSpPr>
        <p:spPr>
          <a:xfrm>
            <a:off x="445500" y="4742550"/>
            <a:ext cx="8251200" cy="7587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tx2"/>
        </a:solidFill>
        <a:effectLst/>
      </p:bgPr>
    </p:bg>
    <p:spTree>
      <p:nvGrpSpPr>
        <p:cNvPr id="1" name=""/>
        <p:cNvGrpSpPr/>
        <p:nvPr/>
      </p:nvGrpSpPr>
      <p:grpSpPr>
        <a:xfrm>
          <a:off x="0" y="0"/>
          <a:ext cx="0" cy="0"/>
          <a:chOff x="0" y="0"/>
          <a:chExt cx="0" cy="0"/>
        </a:xfrm>
      </p:grpSpPr>
      <p:sp>
        <p:nvSpPr>
          <p:cNvPr id="14" name="矩形 13"/>
          <p:cNvSpPr/>
          <p:nvPr userDrawn="1">
            <p:custDataLst>
              <p:tags r:id="rId2"/>
            </p:custDataLst>
          </p:nvPr>
        </p:nvSpPr>
        <p:spPr>
          <a:xfrm>
            <a:off x="0" y="857250"/>
            <a:ext cx="9144000" cy="685800"/>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12" name="图片 11"/>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8603933" y="5527119"/>
            <a:ext cx="540068" cy="473630"/>
          </a:xfrm>
          <a:prstGeom prst="rect">
            <a:avLst/>
          </a:prstGeom>
        </p:spPr>
      </p:pic>
      <p:pic>
        <p:nvPicPr>
          <p:cNvPr id="10" name="图片 9"/>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0" y="5527119"/>
            <a:ext cx="540068" cy="473630"/>
          </a:xfrm>
          <a:prstGeom prst="rect">
            <a:avLst/>
          </a:prstGeom>
        </p:spPr>
      </p:pic>
      <p:sp>
        <p:nvSpPr>
          <p:cNvPr id="2" name="标题 1"/>
          <p:cNvSpPr>
            <a:spLocks noGrp="1"/>
          </p:cNvSpPr>
          <p:nvPr>
            <p:ph type="title"/>
            <p:custDataLst>
              <p:tags r:id="rId9"/>
            </p:custDataLst>
          </p:nvPr>
        </p:nvSpPr>
        <p:spPr>
          <a:xfrm>
            <a:off x="434700" y="1035450"/>
            <a:ext cx="8278200" cy="331473"/>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3"/>
            </p:custDataLst>
          </p:nvPr>
        </p:nvSpPr>
        <p:spPr>
          <a:xfrm>
            <a:off x="434700" y="2104650"/>
            <a:ext cx="4006800" cy="21708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4"/>
            </p:custDataLst>
          </p:nvPr>
        </p:nvSpPr>
        <p:spPr>
          <a:xfrm>
            <a:off x="4681800" y="2104650"/>
            <a:ext cx="4025700" cy="21708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vl2pPr>
              <a:defRPr baseline="0">
                <a:solidFill>
                  <a:schemeClr val="dk1">
                    <a:lumMod val="85000"/>
                    <a:lumOff val="15000"/>
                  </a:schemeClr>
                </a:solidFill>
                <a:latin typeface="Arial" panose="020B0604020202020204" pitchFamily="34" charset="0"/>
                <a:ea typeface="微软雅黑" panose="020B0503020204020204" charset="-122"/>
              </a:defRPr>
            </a:lvl2pPr>
            <a:lvl3pPr>
              <a:defRPr baseline="0">
                <a:solidFill>
                  <a:schemeClr val="dk1">
                    <a:lumMod val="85000"/>
                    <a:lumOff val="15000"/>
                  </a:schemeClr>
                </a:solidFill>
                <a:latin typeface="Arial" panose="020B0604020202020204" pitchFamily="34" charset="0"/>
                <a:ea typeface="微软雅黑" panose="020B0503020204020204" charset="-122"/>
              </a:defRPr>
            </a:lvl3pPr>
            <a:lvl4pPr>
              <a:defRPr baseline="0">
                <a:solidFill>
                  <a:schemeClr val="dk1">
                    <a:lumMod val="85000"/>
                    <a:lumOff val="15000"/>
                  </a:schemeClr>
                </a:solidFill>
                <a:latin typeface="Arial" panose="020B0604020202020204" pitchFamily="34" charset="0"/>
                <a:ea typeface="微软雅黑" panose="020B0503020204020204" charset="-122"/>
              </a:defRPr>
            </a:lvl4pPr>
            <a:lvl5pPr>
              <a:defRPr baseline="0">
                <a:solidFill>
                  <a:schemeClr val="dk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5"/>
            </p:custDataLst>
          </p:nvPr>
        </p:nvSpPr>
        <p:spPr>
          <a:xfrm>
            <a:off x="429300" y="4469850"/>
            <a:ext cx="4006800" cy="5859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6"/>
            </p:custDataLst>
          </p:nvPr>
        </p:nvSpPr>
        <p:spPr>
          <a:xfrm>
            <a:off x="4689900" y="4467150"/>
            <a:ext cx="4025700" cy="585900"/>
          </a:xfrm>
        </p:spPr>
        <p:txBody>
          <a:bodyPr wrap="square">
            <a:normAutofit/>
          </a:bodyPr>
          <a:lstStyle>
            <a:lvl1pPr>
              <a:defRPr baseline="0">
                <a:solidFill>
                  <a:schemeClr val="dk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1572518"/>
            <a:ext cx="9144000" cy="3712964"/>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endParaRPr>
          </a:p>
        </p:txBody>
      </p:sp>
      <p:pic>
        <p:nvPicPr>
          <p:cNvPr id="9" name="图片 8"/>
          <p:cNvPicPr/>
          <p:nvPr userDrawn="1">
            <p:custDataLst>
              <p:tags r:id="rId3"/>
            </p:custDataLst>
          </p:nvPr>
        </p:nvPicPr>
        <p:blipFill>
          <a:blip r:embed="rId4" r:link="rId5">
            <a:extLst>
              <a:ext uri="{28A0092B-C50C-407E-A947-70E740481C1C}">
                <a14:useLocalDpi xmlns:a14="http://schemas.microsoft.com/office/drawing/2010/main" val="0"/>
              </a:ext>
            </a:extLst>
          </a:blip>
          <a:stretch>
            <a:fillRect/>
          </a:stretch>
        </p:blipFill>
        <p:spPr>
          <a:xfrm>
            <a:off x="7928848" y="4935081"/>
            <a:ext cx="1215152" cy="1065669"/>
          </a:xfrm>
          <a:prstGeom prst="rect">
            <a:avLst/>
          </a:prstGeom>
        </p:spPr>
      </p:pic>
      <p:pic>
        <p:nvPicPr>
          <p:cNvPr id="8" name="图片 7"/>
          <p:cNvPicPr/>
          <p:nvPr userDrawn="1">
            <p:custDataLst>
              <p:tags r:id="rId6"/>
            </p:custDataLst>
          </p:nvPr>
        </p:nvPicPr>
        <p:blipFill>
          <a:blip r:embed="rId7" r:link="rId8">
            <a:extLst>
              <a:ext uri="{28A0092B-C50C-407E-A947-70E740481C1C}">
                <a14:useLocalDpi xmlns:a14="http://schemas.microsoft.com/office/drawing/2010/main" val="0"/>
              </a:ext>
            </a:extLst>
          </a:blip>
          <a:stretch>
            <a:fillRect/>
          </a:stretch>
        </p:blipFill>
        <p:spPr>
          <a:xfrm>
            <a:off x="0" y="4935081"/>
            <a:ext cx="1215152" cy="1065669"/>
          </a:xfrm>
          <a:prstGeom prst="rect">
            <a:avLst/>
          </a:prstGeom>
        </p:spPr>
      </p:pic>
      <p:sp>
        <p:nvSpPr>
          <p:cNvPr id="2" name="标题 1"/>
          <p:cNvSpPr>
            <a:spLocks noGrp="1"/>
          </p:cNvSpPr>
          <p:nvPr>
            <p:ph type="title" hasCustomPrompt="1"/>
            <p:custDataLst>
              <p:tags r:id="rId9"/>
            </p:custDataLst>
          </p:nvPr>
        </p:nvSpPr>
        <p:spPr>
          <a:xfrm>
            <a:off x="1142100" y="1861650"/>
            <a:ext cx="6858000" cy="1790100"/>
          </a:xfrm>
        </p:spPr>
        <p:txBody>
          <a:bodyPr wrap="square" anchor="b">
            <a:normAutofit/>
          </a:bodyPr>
          <a:lstStyle>
            <a:lvl1pPr algn="ctr">
              <a:defRPr sz="6000" baseline="0">
                <a:solidFill>
                  <a:schemeClr val="dk1">
                    <a:lumMod val="85000"/>
                    <a:lumOff val="15000"/>
                  </a:schemeClr>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0"/>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wrap="square">
            <a:normAutofit/>
          </a:bodyPr>
          <a:lstStyle>
            <a:lvl1pPr>
              <a:defRPr>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p:txBody>
          <a:bodyPr wrap="square">
            <a:normAutofit/>
          </a:bodyPr>
          <a:lstStyle>
            <a:lvl1pPr>
              <a:defRPr>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3"/>
            </p:custDataLst>
          </p:nvPr>
        </p:nvSpPr>
        <p:spPr>
          <a:xfrm>
            <a:off x="1141810" y="3754350"/>
            <a:ext cx="6858000" cy="1242000"/>
          </a:xfrm>
        </p:spPr>
        <p:txBody>
          <a:bodyPr wrap="square">
            <a:normAutofit/>
          </a:bodyPr>
          <a:lstStyle>
            <a:lvl1pPr algn="ctr">
              <a:defRPr baseline="0">
                <a:solidFill>
                  <a:schemeClr val="dk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90081" y="2665379"/>
            <a:ext cx="3655181" cy="352428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92704" y="2665379"/>
            <a:ext cx="3673182" cy="352428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pPr lvl="0"/>
            <a:endParaRPr lang="zh-CN" altLang="en-US">
              <a:latin typeface="Arial" panose="020B0604020202020204" pitchFamily="34" charset="0"/>
            </a:endParaRPr>
          </a:p>
        </p:txBody>
      </p:sp>
      <p:sp>
        <p:nvSpPr>
          <p:cNvPr id="8" name="页脚占位符 7"/>
          <p:cNvSpPr>
            <a:spLocks noGrp="1"/>
          </p:cNvSpPr>
          <p:nvPr>
            <p:ph type="ftr" sz="quarter" idx="11"/>
          </p:nvPr>
        </p:nvSpPr>
        <p:spPr/>
        <p:txBody>
          <a:bodyPr/>
          <a:lstStyle/>
          <a:p>
            <a:pPr lvl="0"/>
            <a:endParaRPr lang="zh-CN" altLang="en-US">
              <a:latin typeface="Arial" panose="020B0604020202020204" pitchFamily="34" charset="0"/>
            </a:endParaRPr>
          </a:p>
        </p:txBody>
      </p:sp>
      <p:sp>
        <p:nvSpPr>
          <p:cNvPr id="9" name="灯片编号占位符 8"/>
          <p:cNvSpPr>
            <a:spLocks noGrp="1"/>
          </p:cNvSpPr>
          <p:nvPr>
            <p:ph type="sldNum" sz="quarter" idx="12"/>
          </p:nvPr>
        </p:nvSpPr>
        <p:spPr/>
        <p:txBody>
          <a:body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pPr lvl="0"/>
            <a:endParaRPr lang="zh-CN" altLang="en-US">
              <a:latin typeface="Arial" panose="020B0604020202020204" pitchFamily="34" charset="0"/>
            </a:endParaRPr>
          </a:p>
        </p:txBody>
      </p:sp>
      <p:sp>
        <p:nvSpPr>
          <p:cNvPr id="4" name="页脚占位符 3"/>
          <p:cNvSpPr>
            <a:spLocks noGrp="1"/>
          </p:cNvSpPr>
          <p:nvPr>
            <p:ph type="ftr" sz="quarter" idx="11"/>
          </p:nvPr>
        </p:nvSpPr>
        <p:spPr/>
        <p:txBody>
          <a:bodyPr/>
          <a:lstStyle/>
          <a:p>
            <a:pPr lvl="0"/>
            <a:endParaRPr lang="zh-CN" altLang="en-US">
              <a:latin typeface="Arial" panose="020B0604020202020204" pitchFamily="34" charset="0"/>
            </a:endParaRPr>
          </a:p>
        </p:txBody>
      </p:sp>
      <p:sp>
        <p:nvSpPr>
          <p:cNvPr id="5" name="灯片编号占位符 4"/>
          <p:cNvSpPr>
            <a:spLocks noGrp="1"/>
          </p:cNvSpPr>
          <p:nvPr>
            <p:ph type="sldNum" sz="quarter" idx="12"/>
          </p:nvPr>
        </p:nvSpPr>
        <p:spPr/>
        <p:txBody>
          <a:body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a:endParaRPr lang="zh-CN" altLang="en-US">
              <a:latin typeface="Arial" panose="020B0604020202020204" pitchFamily="34" charset="0"/>
            </a:endParaRPr>
          </a:p>
        </p:txBody>
      </p:sp>
      <p:sp>
        <p:nvSpPr>
          <p:cNvPr id="3" name="页脚占位符 2"/>
          <p:cNvSpPr>
            <a:spLocks noGrp="1"/>
          </p:cNvSpPr>
          <p:nvPr>
            <p:ph type="ftr" sz="quarter" idx="11"/>
          </p:nvPr>
        </p:nvSpPr>
        <p:spPr/>
        <p:txBody>
          <a:bodyPr/>
          <a:lstStyle/>
          <a:p>
            <a:pPr lvl="0"/>
            <a:endParaRPr lang="zh-CN" altLang="en-US">
              <a:latin typeface="Arial" panose="020B0604020202020204" pitchFamily="34" charset="0"/>
            </a:endParaRPr>
          </a:p>
        </p:txBody>
      </p:sp>
      <p:sp>
        <p:nvSpPr>
          <p:cNvPr id="4" name="灯片编号占位符 3"/>
          <p:cNvSpPr>
            <a:spLocks noGrp="1"/>
          </p:cNvSpPr>
          <p:nvPr>
            <p:ph type="sldNum" sz="quarter" idx="12"/>
          </p:nvPr>
        </p:nvSpPr>
        <p:spPr/>
        <p:txBody>
          <a:body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a:t>单击此处编辑母版标题样式</a:t>
            </a:r>
            <a:endParaRPr lang="zh-CN" altLang="en-US"/>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pPr lvl="0"/>
            <a:endParaRPr lang="zh-CN" altLang="en-US">
              <a:latin typeface="Arial" panose="020B0604020202020204" pitchFamily="34" charset="0"/>
            </a:endParaRPr>
          </a:p>
        </p:txBody>
      </p:sp>
      <p:sp>
        <p:nvSpPr>
          <p:cNvPr id="6" name="页脚占位符 5"/>
          <p:cNvSpPr>
            <a:spLocks noGrp="1"/>
          </p:cNvSpPr>
          <p:nvPr>
            <p:ph type="ftr" sz="quarter" idx="11"/>
          </p:nvPr>
        </p:nvSpPr>
        <p:spPr/>
        <p:txBody>
          <a:bodyPr/>
          <a:lstStyle/>
          <a:p>
            <a:pPr lvl="0"/>
            <a:endParaRPr lang="zh-CN" altLang="en-US">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pPr lvl="0"/>
            <a:endParaRPr lang="zh-CN" altLang="en-US">
              <a:latin typeface="Arial" panose="020B0604020202020204" pitchFamily="34" charset="0"/>
            </a:endParaRPr>
          </a:p>
        </p:txBody>
      </p:sp>
      <p:sp>
        <p:nvSpPr>
          <p:cNvPr id="6" name="页脚占位符 5"/>
          <p:cNvSpPr>
            <a:spLocks noGrp="1"/>
          </p:cNvSpPr>
          <p:nvPr>
            <p:ph type="ftr" sz="quarter" idx="11"/>
          </p:nvPr>
        </p:nvSpPr>
        <p:spPr/>
        <p:txBody>
          <a:bodyPr/>
          <a:lstStyle/>
          <a:p>
            <a:pPr lvl="0"/>
            <a:endParaRPr lang="zh-CN" altLang="en-US">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5" Type="http://schemas.openxmlformats.org/officeDocument/2006/relationships/theme" Target="../theme/theme2.xml"/><Relationship Id="rId24" Type="http://schemas.openxmlformats.org/officeDocument/2006/relationships/tags" Target="../tags/tag137.xml"/><Relationship Id="rId23" Type="http://schemas.openxmlformats.org/officeDocument/2006/relationships/tags" Target="../tags/tag136.xml"/><Relationship Id="rId22" Type="http://schemas.openxmlformats.org/officeDocument/2006/relationships/tags" Target="../tags/tag135.xml"/><Relationship Id="rId21" Type="http://schemas.openxmlformats.org/officeDocument/2006/relationships/tags" Target="../tags/tag134.xml"/><Relationship Id="rId20" Type="http://schemas.openxmlformats.org/officeDocument/2006/relationships/tags" Target="../tags/tag133.xml"/><Relationship Id="rId2" Type="http://schemas.openxmlformats.org/officeDocument/2006/relationships/slideLayout" Target="../slideLayouts/slideLayout13.xml"/><Relationship Id="rId19" Type="http://schemas.openxmlformats.org/officeDocument/2006/relationships/tags" Target="../tags/tag132.xml"/><Relationship Id="rId18" Type="http://schemas.openxmlformats.org/officeDocument/2006/relationships/slideLayout" Target="../slideLayouts/slideLayout2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8.xml"/><Relationship Id="rId8" Type="http://schemas.openxmlformats.org/officeDocument/2006/relationships/slideLayout" Target="../slideLayouts/slideLayout37.xml"/><Relationship Id="rId7" Type="http://schemas.openxmlformats.org/officeDocument/2006/relationships/slideLayout" Target="../slideLayouts/slideLayout36.xml"/><Relationship Id="rId6" Type="http://schemas.openxmlformats.org/officeDocument/2006/relationships/slideLayout" Target="../slideLayouts/slideLayout35.xml"/><Relationship Id="rId5" Type="http://schemas.openxmlformats.org/officeDocument/2006/relationships/slideLayout" Target="../slideLayouts/slideLayout34.xml"/><Relationship Id="rId4" Type="http://schemas.openxmlformats.org/officeDocument/2006/relationships/slideLayout" Target="../slideLayouts/slideLayout33.xml"/><Relationship Id="rId3" Type="http://schemas.openxmlformats.org/officeDocument/2006/relationships/slideLayout" Target="../slideLayouts/slideLayout32.xml"/><Relationship Id="rId25" Type="http://schemas.openxmlformats.org/officeDocument/2006/relationships/theme" Target="../theme/theme3.xml"/><Relationship Id="rId24" Type="http://schemas.openxmlformats.org/officeDocument/2006/relationships/tags" Target="../tags/tag274.xml"/><Relationship Id="rId23" Type="http://schemas.openxmlformats.org/officeDocument/2006/relationships/tags" Target="../tags/tag273.xml"/><Relationship Id="rId22" Type="http://schemas.openxmlformats.org/officeDocument/2006/relationships/tags" Target="../tags/tag272.xml"/><Relationship Id="rId21" Type="http://schemas.openxmlformats.org/officeDocument/2006/relationships/tags" Target="../tags/tag271.xml"/><Relationship Id="rId20" Type="http://schemas.openxmlformats.org/officeDocument/2006/relationships/tags" Target="../tags/tag270.xml"/><Relationship Id="rId2" Type="http://schemas.openxmlformats.org/officeDocument/2006/relationships/slideLayout" Target="../slideLayouts/slideLayout31.xml"/><Relationship Id="rId19" Type="http://schemas.openxmlformats.org/officeDocument/2006/relationships/tags" Target="../tags/tag269.xml"/><Relationship Id="rId18" Type="http://schemas.openxmlformats.org/officeDocument/2006/relationships/slideLayout" Target="../slideLayouts/slideLayout47.xml"/><Relationship Id="rId17" Type="http://schemas.openxmlformats.org/officeDocument/2006/relationships/slideLayout" Target="../slideLayouts/slideLayout46.xml"/><Relationship Id="rId16" Type="http://schemas.openxmlformats.org/officeDocument/2006/relationships/slideLayout" Target="../slideLayouts/slideLayout45.xml"/><Relationship Id="rId15" Type="http://schemas.openxmlformats.org/officeDocument/2006/relationships/slideLayout" Target="../slideLayouts/slideLayout44.xml"/><Relationship Id="rId14" Type="http://schemas.openxmlformats.org/officeDocument/2006/relationships/slideLayout" Target="../slideLayouts/slideLayout43.xml"/><Relationship Id="rId13" Type="http://schemas.openxmlformats.org/officeDocument/2006/relationships/slideLayout" Target="../slideLayouts/slideLayout42.xml"/><Relationship Id="rId12" Type="http://schemas.openxmlformats.org/officeDocument/2006/relationships/slideLayout" Target="../slideLayouts/slideLayout41.xml"/><Relationship Id="rId11" Type="http://schemas.openxmlformats.org/officeDocument/2006/relationships/slideLayout" Target="../slideLayouts/slideLayout40.xml"/><Relationship Id="rId10" Type="http://schemas.openxmlformats.org/officeDocument/2006/relationships/slideLayout" Target="../slideLayouts/slideLayout39.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a:xfrm>
          <a:off x="0" y="0"/>
          <a:ext cx="0" cy="0"/>
          <a:chOff x="0" y="0"/>
          <a:chExt cx="0" cy="0"/>
        </a:xfrm>
      </p:grpSpPr>
      <p:sp>
        <p:nvSpPr>
          <p:cNvPr id="1026" name="标题 1025"/>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en-US"/>
              <a:t>单击此处编辑母版标题样式</a:t>
            </a:r>
            <a:endParaRPr lang="zh-CN" altLang="en-US"/>
          </a:p>
        </p:txBody>
      </p:sp>
      <p:sp>
        <p:nvSpPr>
          <p:cNvPr id="1027" name="文本占位符 1026"/>
          <p:cNvSpPr>
            <a:spLocks noGrp="1"/>
          </p:cNvSpPr>
          <p:nvPr>
            <p:ph type="body" idx="1"/>
          </p:nvPr>
        </p:nvSpPr>
        <p:spPr>
          <a:xfrm>
            <a:off x="457200" y="1600200"/>
            <a:ext cx="8229600" cy="4525963"/>
          </a:xfrm>
          <a:prstGeom prst="rect">
            <a:avLst/>
          </a:prstGeom>
          <a:noFill/>
          <a:ln w="9525">
            <a:noFill/>
          </a:ln>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日期占位符 1027"/>
          <p:cNvSpPr>
            <a:spLocks noGrp="1"/>
          </p:cNvSpPr>
          <p:nvPr>
            <p:ph type="dt" sz="half" idx="2"/>
          </p:nvPr>
        </p:nvSpPr>
        <p:spPr>
          <a:xfrm>
            <a:off x="457200" y="6245225"/>
            <a:ext cx="2133600" cy="476250"/>
          </a:xfrm>
          <a:prstGeom prst="rect">
            <a:avLst/>
          </a:prstGeom>
          <a:noFill/>
          <a:ln w="9525">
            <a:noFill/>
          </a:ln>
        </p:spPr>
        <p:txBody>
          <a:bodyPr/>
          <a:lstStyle>
            <a:lvl1pPr>
              <a:defRPr sz="1400"/>
            </a:lvl1pPr>
          </a:lstStyle>
          <a:p>
            <a:pPr lvl="0"/>
            <a:endParaRPr lang="zh-CN" altLang="en-US">
              <a:latin typeface="Arial" panose="020B0604020202020204" pitchFamily="34" charset="0"/>
            </a:endParaRPr>
          </a:p>
        </p:txBody>
      </p:sp>
      <p:sp>
        <p:nvSpPr>
          <p:cNvPr id="1029" name="页脚占位符 1028"/>
          <p:cNvSpPr>
            <a:spLocks noGrp="1"/>
          </p:cNvSpPr>
          <p:nvPr>
            <p:ph type="ftr" sz="quarter" idx="3"/>
          </p:nvPr>
        </p:nvSpPr>
        <p:spPr>
          <a:xfrm>
            <a:off x="3124200" y="6245225"/>
            <a:ext cx="2895600" cy="476250"/>
          </a:xfrm>
          <a:prstGeom prst="rect">
            <a:avLst/>
          </a:prstGeom>
          <a:noFill/>
          <a:ln w="9525">
            <a:noFill/>
          </a:ln>
        </p:spPr>
        <p:txBody>
          <a:bodyPr/>
          <a:lstStyle>
            <a:lvl1pPr algn="ctr">
              <a:defRPr sz="1400"/>
            </a:lvl1pPr>
          </a:lstStyle>
          <a:p>
            <a:pPr lvl="0"/>
            <a:endParaRPr lang="zh-CN" altLang="en-US">
              <a:latin typeface="Arial" panose="020B0604020202020204" pitchFamily="34" charset="0"/>
            </a:endParaRPr>
          </a:p>
        </p:txBody>
      </p:sp>
      <p:sp>
        <p:nvSpPr>
          <p:cNvPr id="1030" name="灯片编号占位符 1029"/>
          <p:cNvSpPr>
            <a:spLocks noGrp="1"/>
          </p:cNvSpPr>
          <p:nvPr>
            <p:ph type="sldNum" sz="quarter" idx="4"/>
          </p:nvPr>
        </p:nvSpPr>
        <p:spPr>
          <a:xfrm>
            <a:off x="6553200" y="6245225"/>
            <a:ext cx="2133600" cy="476250"/>
          </a:xfrm>
          <a:prstGeom prst="rect">
            <a:avLst/>
          </a:prstGeom>
          <a:noFill/>
          <a:ln w="9525">
            <a:noFill/>
          </a:ln>
        </p:spPr>
        <p:txBody>
          <a:bodyPr/>
          <a:lstStyle>
            <a:lvl1pPr algn="r">
              <a:defRPr sz="1400"/>
            </a:lvl1pPr>
          </a:lstStyle>
          <a:p>
            <a:pPr lvl="0"/>
            <a:fld id="{9A0DB2DC-4C9A-4742-B13C-FB6460FD3503}" type="slidenum">
              <a:rPr lang="zh-CN" altLang="en-US">
                <a:latin typeface="Arial" panose="020B0604020202020204" pitchFamily="34" charset="0"/>
              </a:rPr>
            </a:fld>
            <a:endParaRPr lang="zh-CN" altLang="en-US">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502412" y="1189673"/>
            <a:ext cx="8139178" cy="331473"/>
          </a:xfrm>
          <a:prstGeom prst="rect">
            <a:avLst/>
          </a:prstGeom>
        </p:spPr>
        <p:txBody>
          <a:bodyPr vert="horz" wrap="square"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502412" y="1578299"/>
            <a:ext cx="8139178" cy="4041680"/>
          </a:xfrm>
          <a:prstGeom prst="rect">
            <a:avLst/>
          </a:prstGeom>
        </p:spPr>
        <p:txBody>
          <a:bodyPr vert="horz" wrap="square" lIns="90170" tIns="46990" rIns="90170" bIns="4699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659807" y="5619625"/>
            <a:ext cx="2025000" cy="237600"/>
          </a:xfrm>
          <a:prstGeom prst="rect">
            <a:avLst/>
          </a:prstGeom>
        </p:spPr>
        <p:txBody>
          <a:bodyPr vert="horz" wrap="square" lIns="91440" tIns="45720" rIns="91440" bIns="45720" rtlCol="0" anchor="ctr">
            <a:normAutofit/>
          </a:bodyPr>
          <a:lstStyle>
            <a:lvl1pPr algn="l">
              <a:defRPr sz="900">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3087000" y="5619625"/>
            <a:ext cx="2970000" cy="237600"/>
          </a:xfrm>
          <a:prstGeom prst="rect">
            <a:avLst/>
          </a:prstGeom>
        </p:spPr>
        <p:txBody>
          <a:bodyPr vert="horz" wrap="square" lIns="91440" tIns="45720" rIns="91440" bIns="45720" rtlCol="0" anchor="ctr">
            <a:normAutofit/>
          </a:bodyPr>
          <a:lstStyle>
            <a:lvl1pPr algn="ctr">
              <a:defRPr sz="900">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6457950" y="5619625"/>
            <a:ext cx="2025000" cy="237600"/>
          </a:xfrm>
          <a:prstGeom prst="rect">
            <a:avLst/>
          </a:prstGeom>
        </p:spPr>
        <p:txBody>
          <a:bodyPr vert="horz" wrap="square" lIns="91440" tIns="45720" rIns="91440" bIns="45720" rtlCol="0" anchor="ctr">
            <a:normAutofit/>
          </a:bodyPr>
          <a:lstStyle>
            <a:lvl1pPr algn="r">
              <a:defRPr sz="900">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685800" rtl="0" eaLnBrk="1" fontAlgn="auto" latinLnBrk="0" hangingPunct="1">
        <a:lnSpc>
          <a:spcPct val="100000"/>
        </a:lnSpc>
        <a:spcBef>
          <a:spcPct val="0"/>
        </a:spcBef>
        <a:buNone/>
        <a:defRPr sz="1800" b="1" u="none" strike="noStrike" kern="1200" cap="none" spc="200" normalizeH="0">
          <a:solidFill>
            <a:schemeClr val="dk1">
              <a:lumMod val="85000"/>
              <a:lumOff val="15000"/>
            </a:schemeClr>
          </a:solidFill>
          <a:uFillTx/>
          <a:latin typeface="Arial" panose="020B0604020202020204" pitchFamily="34" charset="0"/>
          <a:ea typeface="微软雅黑" panose="020B0503020204020204" charset="-122"/>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dk1">
              <a:lumMod val="85000"/>
              <a:lumOff val="15000"/>
            </a:schemeClr>
          </a:solidFill>
          <a:uFillTx/>
          <a:latin typeface="Arial" panose="020B0604020202020204" pitchFamily="34" charset="0"/>
          <a:ea typeface="微软雅黑" panose="020B0503020204020204" charset="-122"/>
          <a:cs typeface="+mn-cs"/>
        </a:defRPr>
      </a:lvl1pPr>
      <a:lvl2pPr marL="514350" indent="-171450" algn="l" defTabSz="685800" rtl="0" eaLnBrk="1" fontAlgn="auto" latinLnBrk="0" hangingPunct="1">
        <a:lnSpc>
          <a:spcPct val="130000"/>
        </a:lnSpc>
        <a:spcBef>
          <a:spcPts val="0"/>
        </a:spcBef>
        <a:spcAft>
          <a:spcPts val="1000"/>
        </a:spcAft>
        <a:buFont typeface="Arial" panose="020B0604020202020204" pitchFamily="34" charset="0"/>
        <a:buChar char="•"/>
        <a:tabLst>
          <a:tab pos="1207135" algn="l"/>
        </a:tabLst>
        <a:defRPr sz="1200" u="none" strike="noStrike" kern="1200" cap="none" spc="150" normalizeH="0" baseline="0">
          <a:solidFill>
            <a:schemeClr val="dk1">
              <a:lumMod val="85000"/>
              <a:lumOff val="15000"/>
            </a:schemeClr>
          </a:solidFill>
          <a:uFillTx/>
          <a:latin typeface="Arial" panose="020B0604020202020204" pitchFamily="34" charset="0"/>
          <a:ea typeface="微软雅黑" panose="020B0503020204020204" charset="-122"/>
          <a:cs typeface="+mn-cs"/>
        </a:defRPr>
      </a:lvl2pPr>
      <a:lvl3pPr marL="8572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dk1">
              <a:lumMod val="85000"/>
              <a:lumOff val="15000"/>
            </a:schemeClr>
          </a:solidFill>
          <a:uFillTx/>
          <a:latin typeface="Arial" panose="020B0604020202020204" pitchFamily="34" charset="0"/>
          <a:ea typeface="微软雅黑" panose="020B0503020204020204" charset="-122"/>
          <a:cs typeface="+mn-cs"/>
        </a:defRPr>
      </a:lvl3pPr>
      <a:lvl4pPr marL="12001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dk1">
              <a:lumMod val="85000"/>
              <a:lumOff val="15000"/>
            </a:schemeClr>
          </a:solidFill>
          <a:uFillTx/>
          <a:latin typeface="Arial" panose="020B0604020202020204" pitchFamily="34" charset="0"/>
          <a:ea typeface="微软雅黑" panose="020B0503020204020204" charset="-122"/>
          <a:cs typeface="+mn-cs"/>
        </a:defRPr>
      </a:lvl4pPr>
      <a:lvl5pPr marL="15430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dk1">
              <a:lumMod val="85000"/>
              <a:lumOff val="15000"/>
            </a:schemeClr>
          </a:solidFill>
          <a:uFillTx/>
          <a:latin typeface="Arial" panose="020B0604020202020204" pitchFamily="34" charset="0"/>
          <a:ea typeface="微软雅黑" panose="020B050302020402020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502412" y="1189673"/>
            <a:ext cx="8139178" cy="331473"/>
          </a:xfrm>
          <a:prstGeom prst="rect">
            <a:avLst/>
          </a:prstGeom>
        </p:spPr>
        <p:txBody>
          <a:bodyPr vert="horz" wrap="square"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502412" y="1578299"/>
            <a:ext cx="8139178" cy="4041680"/>
          </a:xfrm>
          <a:prstGeom prst="rect">
            <a:avLst/>
          </a:prstGeom>
        </p:spPr>
        <p:txBody>
          <a:bodyPr vert="horz" wrap="square" lIns="90170" tIns="46990" rIns="90170" bIns="4699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659807" y="5619625"/>
            <a:ext cx="2025000" cy="237600"/>
          </a:xfrm>
          <a:prstGeom prst="rect">
            <a:avLst/>
          </a:prstGeom>
        </p:spPr>
        <p:txBody>
          <a:bodyPr vert="horz" wrap="square" lIns="91440" tIns="45720" rIns="91440" bIns="45720" rtlCol="0" anchor="ctr">
            <a:normAutofit/>
          </a:bodyPr>
          <a:lstStyle>
            <a:lvl1pPr algn="l">
              <a:defRPr sz="1200">
                <a:solidFill>
                  <a:schemeClr val="dk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3087000" y="5619625"/>
            <a:ext cx="2970000" cy="237600"/>
          </a:xfrm>
          <a:prstGeom prst="rect">
            <a:avLst/>
          </a:prstGeom>
        </p:spPr>
        <p:txBody>
          <a:bodyPr vert="horz" wrap="square" lIns="91440" tIns="45720" rIns="91440" bIns="45720" rtlCol="0" anchor="ctr">
            <a:normAutofit/>
          </a:bodyPr>
          <a:lstStyle>
            <a:lvl1pPr algn="ctr">
              <a:defRPr sz="1200">
                <a:solidFill>
                  <a:schemeClr val="bg1"/>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6457950" y="5619625"/>
            <a:ext cx="2025000" cy="237600"/>
          </a:xfrm>
          <a:prstGeom prst="rect">
            <a:avLst/>
          </a:prstGeom>
        </p:spPr>
        <p:txBody>
          <a:bodyPr vert="horz" wrap="square" lIns="91440" tIns="45720" rIns="91440" bIns="45720" rtlCol="0" anchor="ctr">
            <a:normAutofit/>
          </a:bodyPr>
          <a:lstStyle>
            <a:lvl1pPr algn="r">
              <a:defRPr sz="1200">
                <a:solidFill>
                  <a:schemeClr val="dk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endParaRPr>
          </a:p>
        </p:txBody>
      </p:sp>
    </p:spTree>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dk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dk1">
              <a:lumMod val="85000"/>
              <a:lumOff val="1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dk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dk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dk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dk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2.xml"/><Relationship Id="rId3" Type="http://schemas.openxmlformats.org/officeDocument/2006/relationships/tags" Target="../tags/tag277.xml"/><Relationship Id="rId2" Type="http://schemas.openxmlformats.org/officeDocument/2006/relationships/tags" Target="../tags/tag276.xml"/><Relationship Id="rId1" Type="http://schemas.openxmlformats.org/officeDocument/2006/relationships/tags" Target="../tags/tag275.xml"/></Relationships>
</file>

<file path=ppt/slides/_rels/slide10.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363.xml"/><Relationship Id="rId7" Type="http://schemas.openxmlformats.org/officeDocument/2006/relationships/image" Target="file:///C:\Users\1V994W2\PycharmProjects\PPT_Background_Generation/pic_temp/0_pic_quater_left_up.png" TargetMode="External"/><Relationship Id="rId6" Type="http://schemas.openxmlformats.org/officeDocument/2006/relationships/image" Target="../media/image2.png"/><Relationship Id="rId5" Type="http://schemas.openxmlformats.org/officeDocument/2006/relationships/tags" Target="../tags/tag362.xml"/><Relationship Id="rId4" Type="http://schemas.openxmlformats.org/officeDocument/2006/relationships/tags" Target="../tags/tag361.xml"/><Relationship Id="rId3" Type="http://schemas.openxmlformats.org/officeDocument/2006/relationships/tags" Target="../tags/tag360.xml"/><Relationship Id="rId2" Type="http://schemas.openxmlformats.org/officeDocument/2006/relationships/tags" Target="../tags/tag359.xml"/><Relationship Id="rId14" Type="http://schemas.openxmlformats.org/officeDocument/2006/relationships/notesSlide" Target="../notesSlides/notesSlide10.xml"/><Relationship Id="rId13" Type="http://schemas.openxmlformats.org/officeDocument/2006/relationships/slideLayout" Target="../slideLayouts/slideLayout36.xml"/><Relationship Id="rId12" Type="http://schemas.openxmlformats.org/officeDocument/2006/relationships/tags" Target="../tags/tag364.xml"/><Relationship Id="rId11" Type="http://schemas.openxmlformats.org/officeDocument/2006/relationships/image" Target="../media/image12.png"/><Relationship Id="rId10" Type="http://schemas.openxmlformats.org/officeDocument/2006/relationships/image" Target="file:///C:\Users\1V994W2\PycharmProjects\PPT_Background_Generation/pic_temp/1_pic_quater_right_up.png" TargetMode="External"/><Relationship Id="rId1" Type="http://schemas.openxmlformats.org/officeDocument/2006/relationships/tags" Target="../tags/tag358.xml"/></Relationships>
</file>

<file path=ppt/slides/_rels/slide11.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370.xml"/><Relationship Id="rId7" Type="http://schemas.openxmlformats.org/officeDocument/2006/relationships/image" Target="file:///C:\Users\1V994W2\PycharmProjects\PPT_Background_Generation/pic_temp/0_pic_quater_left_up.png" TargetMode="External"/><Relationship Id="rId6" Type="http://schemas.openxmlformats.org/officeDocument/2006/relationships/image" Target="../media/image2.png"/><Relationship Id="rId5" Type="http://schemas.openxmlformats.org/officeDocument/2006/relationships/tags" Target="../tags/tag369.xml"/><Relationship Id="rId4" Type="http://schemas.openxmlformats.org/officeDocument/2006/relationships/tags" Target="../tags/tag368.xml"/><Relationship Id="rId3" Type="http://schemas.openxmlformats.org/officeDocument/2006/relationships/tags" Target="../tags/tag367.xml"/><Relationship Id="rId2" Type="http://schemas.openxmlformats.org/officeDocument/2006/relationships/tags" Target="../tags/tag366.xml"/><Relationship Id="rId14" Type="http://schemas.openxmlformats.org/officeDocument/2006/relationships/notesSlide" Target="../notesSlides/notesSlide11.xml"/><Relationship Id="rId13" Type="http://schemas.openxmlformats.org/officeDocument/2006/relationships/slideLayout" Target="../slideLayouts/slideLayout36.xml"/><Relationship Id="rId12" Type="http://schemas.openxmlformats.org/officeDocument/2006/relationships/tags" Target="../tags/tag371.xml"/><Relationship Id="rId11" Type="http://schemas.openxmlformats.org/officeDocument/2006/relationships/image" Target="../media/image13.png"/><Relationship Id="rId10" Type="http://schemas.openxmlformats.org/officeDocument/2006/relationships/image" Target="file:///C:\Users\1V994W2\PycharmProjects\PPT_Background_Generation/pic_temp/1_pic_quater_right_up.png" TargetMode="External"/><Relationship Id="rId1" Type="http://schemas.openxmlformats.org/officeDocument/2006/relationships/tags" Target="../tags/tag365.xml"/></Relationships>
</file>

<file path=ppt/slides/_rels/slide12.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377.xml"/><Relationship Id="rId7" Type="http://schemas.openxmlformats.org/officeDocument/2006/relationships/image" Target="file:///C:\Users\1V994W2\PycharmProjects\PPT_Background_Generation/pic_temp/0_pic_quater_left_up.png" TargetMode="External"/><Relationship Id="rId6" Type="http://schemas.openxmlformats.org/officeDocument/2006/relationships/image" Target="../media/image2.png"/><Relationship Id="rId5" Type="http://schemas.openxmlformats.org/officeDocument/2006/relationships/tags" Target="../tags/tag376.xml"/><Relationship Id="rId4" Type="http://schemas.openxmlformats.org/officeDocument/2006/relationships/tags" Target="../tags/tag375.xml"/><Relationship Id="rId3" Type="http://schemas.openxmlformats.org/officeDocument/2006/relationships/tags" Target="../tags/tag374.xml"/><Relationship Id="rId2" Type="http://schemas.openxmlformats.org/officeDocument/2006/relationships/tags" Target="../tags/tag373.xml"/><Relationship Id="rId15" Type="http://schemas.openxmlformats.org/officeDocument/2006/relationships/notesSlide" Target="../notesSlides/notesSlide12.xml"/><Relationship Id="rId14" Type="http://schemas.openxmlformats.org/officeDocument/2006/relationships/slideLayout" Target="../slideLayouts/slideLayout36.xml"/><Relationship Id="rId13" Type="http://schemas.openxmlformats.org/officeDocument/2006/relationships/tags" Target="../tags/tag378.xml"/><Relationship Id="rId12" Type="http://schemas.openxmlformats.org/officeDocument/2006/relationships/image" Target="../media/image15.png"/><Relationship Id="rId11" Type="http://schemas.openxmlformats.org/officeDocument/2006/relationships/image" Target="../media/image14.png"/><Relationship Id="rId10" Type="http://schemas.openxmlformats.org/officeDocument/2006/relationships/image" Target="file:///C:\Users\1V994W2\PycharmProjects\PPT_Background_Generation/pic_temp/1_pic_quater_right_up.png" TargetMode="External"/><Relationship Id="rId1" Type="http://schemas.openxmlformats.org/officeDocument/2006/relationships/tags" Target="../tags/tag372.xml"/></Relationships>
</file>

<file path=ppt/slides/_rels/slide13.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384.xml"/><Relationship Id="rId7" Type="http://schemas.openxmlformats.org/officeDocument/2006/relationships/image" Target="file:///C:\Users\1V994W2\PycharmProjects\PPT_Background_Generation/pic_temp/0_pic_quater_left_up.png" TargetMode="External"/><Relationship Id="rId6" Type="http://schemas.openxmlformats.org/officeDocument/2006/relationships/image" Target="../media/image2.png"/><Relationship Id="rId5" Type="http://schemas.openxmlformats.org/officeDocument/2006/relationships/tags" Target="../tags/tag383.xml"/><Relationship Id="rId4" Type="http://schemas.openxmlformats.org/officeDocument/2006/relationships/tags" Target="../tags/tag382.xml"/><Relationship Id="rId3" Type="http://schemas.openxmlformats.org/officeDocument/2006/relationships/tags" Target="../tags/tag381.xml"/><Relationship Id="rId2" Type="http://schemas.openxmlformats.org/officeDocument/2006/relationships/tags" Target="../tags/tag380.xml"/><Relationship Id="rId17" Type="http://schemas.openxmlformats.org/officeDocument/2006/relationships/notesSlide" Target="../notesSlides/notesSlide13.xml"/><Relationship Id="rId16" Type="http://schemas.openxmlformats.org/officeDocument/2006/relationships/slideLayout" Target="../slideLayouts/slideLayout36.xml"/><Relationship Id="rId15" Type="http://schemas.openxmlformats.org/officeDocument/2006/relationships/tags" Target="../tags/tag385.xml"/><Relationship Id="rId14" Type="http://schemas.openxmlformats.org/officeDocument/2006/relationships/image" Target="../media/image14.png"/><Relationship Id="rId13" Type="http://schemas.openxmlformats.org/officeDocument/2006/relationships/image" Target="../media/image13.png"/><Relationship Id="rId12" Type="http://schemas.openxmlformats.org/officeDocument/2006/relationships/image" Target="../media/image12.png"/><Relationship Id="rId11" Type="http://schemas.openxmlformats.org/officeDocument/2006/relationships/image" Target="../media/image16.png"/><Relationship Id="rId10" Type="http://schemas.openxmlformats.org/officeDocument/2006/relationships/image" Target="file:///C:\Users\1V994W2\PycharmProjects\PPT_Background_Generation/pic_temp/1_pic_quater_right_up.png" TargetMode="External"/><Relationship Id="rId1" Type="http://schemas.openxmlformats.org/officeDocument/2006/relationships/tags" Target="../tags/tag379.xml"/></Relationships>
</file>

<file path=ppt/slides/_rels/slide14.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391.xml"/><Relationship Id="rId7" Type="http://schemas.openxmlformats.org/officeDocument/2006/relationships/image" Target="file:///C:\Users\1V994W2\PycharmProjects\PPT_Background_Generation/pic_temp/0_pic_quater_left_up.png" TargetMode="External"/><Relationship Id="rId6" Type="http://schemas.openxmlformats.org/officeDocument/2006/relationships/image" Target="../media/image2.png"/><Relationship Id="rId5" Type="http://schemas.openxmlformats.org/officeDocument/2006/relationships/tags" Target="../tags/tag390.xml"/><Relationship Id="rId4" Type="http://schemas.openxmlformats.org/officeDocument/2006/relationships/tags" Target="../tags/tag389.xml"/><Relationship Id="rId3" Type="http://schemas.openxmlformats.org/officeDocument/2006/relationships/tags" Target="../tags/tag388.xml"/><Relationship Id="rId2" Type="http://schemas.openxmlformats.org/officeDocument/2006/relationships/tags" Target="../tags/tag387.xml"/><Relationship Id="rId15" Type="http://schemas.openxmlformats.org/officeDocument/2006/relationships/notesSlide" Target="../notesSlides/notesSlide14.xml"/><Relationship Id="rId14" Type="http://schemas.openxmlformats.org/officeDocument/2006/relationships/slideLayout" Target="../slideLayouts/slideLayout36.xml"/><Relationship Id="rId13" Type="http://schemas.openxmlformats.org/officeDocument/2006/relationships/tags" Target="../tags/tag392.xml"/><Relationship Id="rId12" Type="http://schemas.openxmlformats.org/officeDocument/2006/relationships/image" Target="../media/image18.svg"/><Relationship Id="rId11" Type="http://schemas.openxmlformats.org/officeDocument/2006/relationships/image" Target="../media/image17.png"/><Relationship Id="rId10" Type="http://schemas.openxmlformats.org/officeDocument/2006/relationships/image" Target="file:///C:\Users\1V994W2\PycharmProjects\PPT_Background_Generation/pic_temp/1_pic_quater_right_up.png" TargetMode="External"/><Relationship Id="rId1" Type="http://schemas.openxmlformats.org/officeDocument/2006/relationships/tags" Target="../tags/tag386.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32.xml"/><Relationship Id="rId2" Type="http://schemas.openxmlformats.org/officeDocument/2006/relationships/tags" Target="../tags/tag394.xml"/><Relationship Id="rId1" Type="http://schemas.openxmlformats.org/officeDocument/2006/relationships/tags" Target="../tags/tag393.xml"/></Relationships>
</file>

<file path=ppt/slides/_rels/slide16.xml.rels><?xml version="1.0" encoding="UTF-8" standalone="yes"?>
<Relationships xmlns="http://schemas.openxmlformats.org/package/2006/relationships"><Relationship Id="rId9" Type="http://schemas.openxmlformats.org/officeDocument/2006/relationships/tags" Target="../tags/tag403.xml"/><Relationship Id="rId8" Type="http://schemas.openxmlformats.org/officeDocument/2006/relationships/tags" Target="../tags/tag402.xml"/><Relationship Id="rId7" Type="http://schemas.openxmlformats.org/officeDocument/2006/relationships/tags" Target="../tags/tag401.xml"/><Relationship Id="rId6" Type="http://schemas.openxmlformats.org/officeDocument/2006/relationships/tags" Target="../tags/tag400.xml"/><Relationship Id="rId5" Type="http://schemas.openxmlformats.org/officeDocument/2006/relationships/tags" Target="../tags/tag399.xml"/><Relationship Id="rId4" Type="http://schemas.openxmlformats.org/officeDocument/2006/relationships/tags" Target="../tags/tag398.xml"/><Relationship Id="rId3" Type="http://schemas.openxmlformats.org/officeDocument/2006/relationships/tags" Target="../tags/tag397.xml"/><Relationship Id="rId25" Type="http://schemas.openxmlformats.org/officeDocument/2006/relationships/notesSlide" Target="../notesSlides/notesSlide16.xml"/><Relationship Id="rId24" Type="http://schemas.openxmlformats.org/officeDocument/2006/relationships/slideLayout" Target="../slideLayouts/slideLayout36.xml"/><Relationship Id="rId23" Type="http://schemas.openxmlformats.org/officeDocument/2006/relationships/tags" Target="../tags/tag413.xml"/><Relationship Id="rId22" Type="http://schemas.openxmlformats.org/officeDocument/2006/relationships/image" Target="file:///C:\Users\1V994W2\PycharmProjects\PPT_Background_Generation/pic_temp/1_pic_quater_right_up.png" TargetMode="External"/><Relationship Id="rId21" Type="http://schemas.openxmlformats.org/officeDocument/2006/relationships/image" Target="../media/image3.png"/><Relationship Id="rId20" Type="http://schemas.openxmlformats.org/officeDocument/2006/relationships/tags" Target="../tags/tag412.xml"/><Relationship Id="rId2" Type="http://schemas.openxmlformats.org/officeDocument/2006/relationships/tags" Target="../tags/tag396.xml"/><Relationship Id="rId19" Type="http://schemas.openxmlformats.org/officeDocument/2006/relationships/image" Target="file:///C:\Users\1V994W2\PycharmProjects\PPT_Background_Generation/pic_temp/0_pic_quater_left_up.png" TargetMode="External"/><Relationship Id="rId18" Type="http://schemas.openxmlformats.org/officeDocument/2006/relationships/image" Target="../media/image2.png"/><Relationship Id="rId17" Type="http://schemas.openxmlformats.org/officeDocument/2006/relationships/tags" Target="../tags/tag411.xml"/><Relationship Id="rId16" Type="http://schemas.openxmlformats.org/officeDocument/2006/relationships/tags" Target="../tags/tag410.xml"/><Relationship Id="rId15" Type="http://schemas.openxmlformats.org/officeDocument/2006/relationships/tags" Target="../tags/tag409.xml"/><Relationship Id="rId14" Type="http://schemas.openxmlformats.org/officeDocument/2006/relationships/tags" Target="../tags/tag408.xml"/><Relationship Id="rId13" Type="http://schemas.openxmlformats.org/officeDocument/2006/relationships/tags" Target="../tags/tag407.xml"/><Relationship Id="rId12" Type="http://schemas.openxmlformats.org/officeDocument/2006/relationships/tags" Target="../tags/tag406.xml"/><Relationship Id="rId11" Type="http://schemas.openxmlformats.org/officeDocument/2006/relationships/tags" Target="../tags/tag405.xml"/><Relationship Id="rId10" Type="http://schemas.openxmlformats.org/officeDocument/2006/relationships/tags" Target="../tags/tag404.xml"/><Relationship Id="rId1" Type="http://schemas.openxmlformats.org/officeDocument/2006/relationships/tags" Target="../tags/tag395.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32.xml"/><Relationship Id="rId2" Type="http://schemas.openxmlformats.org/officeDocument/2006/relationships/tags" Target="../tags/tag415.xml"/><Relationship Id="rId1" Type="http://schemas.openxmlformats.org/officeDocument/2006/relationships/tags" Target="../tags/tag414.xml"/></Relationships>
</file>

<file path=ppt/slides/_rels/slide18.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421.xml"/><Relationship Id="rId7" Type="http://schemas.openxmlformats.org/officeDocument/2006/relationships/image" Target="file:///C:\Users\1V994W2\PycharmProjects\PPT_Background_Generation/pic_temp/0_pic_quater_left_up.png" TargetMode="External"/><Relationship Id="rId6" Type="http://schemas.openxmlformats.org/officeDocument/2006/relationships/image" Target="../media/image2.png"/><Relationship Id="rId5" Type="http://schemas.openxmlformats.org/officeDocument/2006/relationships/tags" Target="../tags/tag420.xml"/><Relationship Id="rId4" Type="http://schemas.openxmlformats.org/officeDocument/2006/relationships/tags" Target="../tags/tag419.xml"/><Relationship Id="rId3" Type="http://schemas.openxmlformats.org/officeDocument/2006/relationships/tags" Target="../tags/tag418.xml"/><Relationship Id="rId2" Type="http://schemas.openxmlformats.org/officeDocument/2006/relationships/tags" Target="../tags/tag417.xml"/><Relationship Id="rId15" Type="http://schemas.openxmlformats.org/officeDocument/2006/relationships/notesSlide" Target="../notesSlides/notesSlide18.xml"/><Relationship Id="rId14" Type="http://schemas.openxmlformats.org/officeDocument/2006/relationships/slideLayout" Target="../slideLayouts/slideLayout36.xml"/><Relationship Id="rId13" Type="http://schemas.openxmlformats.org/officeDocument/2006/relationships/tags" Target="../tags/tag422.xml"/><Relationship Id="rId12" Type="http://schemas.openxmlformats.org/officeDocument/2006/relationships/image" Target="../media/image20.svg"/><Relationship Id="rId11" Type="http://schemas.openxmlformats.org/officeDocument/2006/relationships/image" Target="../media/image19.png"/><Relationship Id="rId10" Type="http://schemas.openxmlformats.org/officeDocument/2006/relationships/image" Target="file:///C:\Users\1V994W2\PycharmProjects\PPT_Background_Generation/pic_temp/1_pic_quater_right_up.png" TargetMode="External"/><Relationship Id="rId1" Type="http://schemas.openxmlformats.org/officeDocument/2006/relationships/tags" Target="../tags/tag416.xml"/></Relationships>
</file>

<file path=ppt/slides/_rels/slide19.xml.rels><?xml version="1.0" encoding="UTF-8" standalone="yes"?>
<Relationships xmlns="http://schemas.openxmlformats.org/package/2006/relationships"><Relationship Id="rId9" Type="http://schemas.openxmlformats.org/officeDocument/2006/relationships/image" Target="../media/image21.jpeg"/><Relationship Id="rId8" Type="http://schemas.openxmlformats.org/officeDocument/2006/relationships/tags" Target="../tags/tag426.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425.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424.xml"/><Relationship Id="rId13" Type="http://schemas.openxmlformats.org/officeDocument/2006/relationships/notesSlide" Target="../notesSlides/notesSlide19.xml"/><Relationship Id="rId12" Type="http://schemas.openxmlformats.org/officeDocument/2006/relationships/slideLayout" Target="../slideLayouts/slideLayout36.xml"/><Relationship Id="rId11" Type="http://schemas.openxmlformats.org/officeDocument/2006/relationships/tags" Target="../tags/tag428.xml"/><Relationship Id="rId10" Type="http://schemas.openxmlformats.org/officeDocument/2006/relationships/tags" Target="../tags/tag427.xml"/><Relationship Id="rId1" Type="http://schemas.openxmlformats.org/officeDocument/2006/relationships/tags" Target="../tags/tag423.xml"/></Relationships>
</file>

<file path=ppt/slides/_rels/slide2.xml.rels><?xml version="1.0" encoding="UTF-8" standalone="yes"?>
<Relationships xmlns="http://schemas.openxmlformats.org/package/2006/relationships"><Relationship Id="rId9" Type="http://schemas.openxmlformats.org/officeDocument/2006/relationships/tags" Target="../tags/tag286.xml"/><Relationship Id="rId8" Type="http://schemas.openxmlformats.org/officeDocument/2006/relationships/tags" Target="../tags/tag285.xml"/><Relationship Id="rId7" Type="http://schemas.openxmlformats.org/officeDocument/2006/relationships/tags" Target="../tags/tag284.xml"/><Relationship Id="rId6" Type="http://schemas.openxmlformats.org/officeDocument/2006/relationships/tags" Target="../tags/tag283.xml"/><Relationship Id="rId5" Type="http://schemas.openxmlformats.org/officeDocument/2006/relationships/tags" Target="../tags/tag282.xml"/><Relationship Id="rId4" Type="http://schemas.openxmlformats.org/officeDocument/2006/relationships/tags" Target="../tags/tag281.xml"/><Relationship Id="rId3" Type="http://schemas.openxmlformats.org/officeDocument/2006/relationships/tags" Target="../tags/tag280.xml"/><Relationship Id="rId23" Type="http://schemas.openxmlformats.org/officeDocument/2006/relationships/notesSlide" Target="../notesSlides/notesSlide2.xml"/><Relationship Id="rId22" Type="http://schemas.openxmlformats.org/officeDocument/2006/relationships/slideLayout" Target="../slideLayouts/slideLayout35.xml"/><Relationship Id="rId21" Type="http://schemas.openxmlformats.org/officeDocument/2006/relationships/tags" Target="../tags/tag296.xml"/><Relationship Id="rId20" Type="http://schemas.openxmlformats.org/officeDocument/2006/relationships/image" Target="../media/image7.svg"/><Relationship Id="rId2" Type="http://schemas.openxmlformats.org/officeDocument/2006/relationships/tags" Target="../tags/tag279.xml"/><Relationship Id="rId19" Type="http://schemas.openxmlformats.org/officeDocument/2006/relationships/image" Target="../media/image6.png"/><Relationship Id="rId18" Type="http://schemas.openxmlformats.org/officeDocument/2006/relationships/tags" Target="../tags/tag295.xml"/><Relationship Id="rId17" Type="http://schemas.openxmlformats.org/officeDocument/2006/relationships/tags" Target="../tags/tag294.xml"/><Relationship Id="rId16" Type="http://schemas.openxmlformats.org/officeDocument/2006/relationships/tags" Target="../tags/tag293.xml"/><Relationship Id="rId15" Type="http://schemas.openxmlformats.org/officeDocument/2006/relationships/tags" Target="../tags/tag292.xml"/><Relationship Id="rId14" Type="http://schemas.openxmlformats.org/officeDocument/2006/relationships/tags" Target="../tags/tag291.xml"/><Relationship Id="rId13" Type="http://schemas.openxmlformats.org/officeDocument/2006/relationships/tags" Target="../tags/tag290.xml"/><Relationship Id="rId12" Type="http://schemas.openxmlformats.org/officeDocument/2006/relationships/tags" Target="../tags/tag289.xml"/><Relationship Id="rId11" Type="http://schemas.openxmlformats.org/officeDocument/2006/relationships/tags" Target="../tags/tag288.xml"/><Relationship Id="rId10" Type="http://schemas.openxmlformats.org/officeDocument/2006/relationships/tags" Target="../tags/tag287.xml"/><Relationship Id="rId1" Type="http://schemas.openxmlformats.org/officeDocument/2006/relationships/tags" Target="../tags/tag278.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32.xml"/><Relationship Id="rId2" Type="http://schemas.openxmlformats.org/officeDocument/2006/relationships/tags" Target="../tags/tag298.xml"/><Relationship Id="rId1" Type="http://schemas.openxmlformats.org/officeDocument/2006/relationships/tags" Target="../tags/tag297.xml"/></Relationships>
</file>

<file path=ppt/slides/_rels/slide4.xml.rels><?xml version="1.0" encoding="UTF-8" standalone="yes"?>
<Relationships xmlns="http://schemas.openxmlformats.org/package/2006/relationships"><Relationship Id="rId9" Type="http://schemas.openxmlformats.org/officeDocument/2006/relationships/tags" Target="../tags/tag307.xml"/><Relationship Id="rId8" Type="http://schemas.openxmlformats.org/officeDocument/2006/relationships/tags" Target="../tags/tag306.xml"/><Relationship Id="rId7" Type="http://schemas.openxmlformats.org/officeDocument/2006/relationships/tags" Target="../tags/tag305.xml"/><Relationship Id="rId6" Type="http://schemas.openxmlformats.org/officeDocument/2006/relationships/tags" Target="../tags/tag304.xml"/><Relationship Id="rId5" Type="http://schemas.openxmlformats.org/officeDocument/2006/relationships/tags" Target="../tags/tag303.xml"/><Relationship Id="rId4" Type="http://schemas.openxmlformats.org/officeDocument/2006/relationships/tags" Target="../tags/tag302.xml"/><Relationship Id="rId3" Type="http://schemas.openxmlformats.org/officeDocument/2006/relationships/tags" Target="../tags/tag301.xml"/><Relationship Id="rId20" Type="http://schemas.openxmlformats.org/officeDocument/2006/relationships/notesSlide" Target="../notesSlides/notesSlide4.xml"/><Relationship Id="rId2" Type="http://schemas.openxmlformats.org/officeDocument/2006/relationships/tags" Target="../tags/tag300.xml"/><Relationship Id="rId19" Type="http://schemas.openxmlformats.org/officeDocument/2006/relationships/slideLayout" Target="../slideLayouts/slideLayout36.xml"/><Relationship Id="rId18" Type="http://schemas.openxmlformats.org/officeDocument/2006/relationships/tags" Target="../tags/tag310.xml"/><Relationship Id="rId17" Type="http://schemas.openxmlformats.org/officeDocument/2006/relationships/image" Target="../media/image9.svg"/><Relationship Id="rId16" Type="http://schemas.openxmlformats.org/officeDocument/2006/relationships/image" Target="../media/image8.png"/><Relationship Id="rId15" Type="http://schemas.openxmlformats.org/officeDocument/2006/relationships/image" Target="file:///C:\Users\1V994W2\PycharmProjects\PPT_Background_Generation/pic_temp/1_pic_quater_right_up.png" TargetMode="External"/><Relationship Id="rId14" Type="http://schemas.openxmlformats.org/officeDocument/2006/relationships/image" Target="../media/image3.png"/><Relationship Id="rId13" Type="http://schemas.openxmlformats.org/officeDocument/2006/relationships/tags" Target="../tags/tag309.xml"/><Relationship Id="rId12" Type="http://schemas.openxmlformats.org/officeDocument/2006/relationships/image" Target="file:///C:\Users\1V994W2\PycharmProjects\PPT_Background_Generation/pic_temp/0_pic_quater_left_up.png" TargetMode="External"/><Relationship Id="rId11" Type="http://schemas.openxmlformats.org/officeDocument/2006/relationships/image" Target="../media/image2.png"/><Relationship Id="rId10" Type="http://schemas.openxmlformats.org/officeDocument/2006/relationships/tags" Target="../tags/tag308.xml"/><Relationship Id="rId1" Type="http://schemas.openxmlformats.org/officeDocument/2006/relationships/tags" Target="../tags/tag299.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32.xml"/><Relationship Id="rId2" Type="http://schemas.openxmlformats.org/officeDocument/2006/relationships/tags" Target="../tags/tag312.xml"/><Relationship Id="rId1" Type="http://schemas.openxmlformats.org/officeDocument/2006/relationships/tags" Target="../tags/tag311.xml"/></Relationships>
</file>

<file path=ppt/slides/_rels/slide6.xml.rels><?xml version="1.0" encoding="UTF-8" standalone="yes"?>
<Relationships xmlns="http://schemas.openxmlformats.org/package/2006/relationships"><Relationship Id="rId9" Type="http://schemas.openxmlformats.org/officeDocument/2006/relationships/tags" Target="../tags/tag317.xml"/><Relationship Id="rId8" Type="http://schemas.openxmlformats.org/officeDocument/2006/relationships/tags" Target="../tags/tag316.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315.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314.xml"/><Relationship Id="rId15" Type="http://schemas.openxmlformats.org/officeDocument/2006/relationships/notesSlide" Target="../notesSlides/notesSlide6.xml"/><Relationship Id="rId14" Type="http://schemas.openxmlformats.org/officeDocument/2006/relationships/slideLayout" Target="../slideLayouts/slideLayout36.xml"/><Relationship Id="rId13" Type="http://schemas.openxmlformats.org/officeDocument/2006/relationships/tags" Target="../tags/tag320.xml"/><Relationship Id="rId12" Type="http://schemas.openxmlformats.org/officeDocument/2006/relationships/image" Target="../media/image10.png"/><Relationship Id="rId11" Type="http://schemas.openxmlformats.org/officeDocument/2006/relationships/tags" Target="../tags/tag319.xml"/><Relationship Id="rId10" Type="http://schemas.openxmlformats.org/officeDocument/2006/relationships/tags" Target="../tags/tag318.xml"/><Relationship Id="rId1" Type="http://schemas.openxmlformats.org/officeDocument/2006/relationships/tags" Target="../tags/tag313.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32.xml"/><Relationship Id="rId2" Type="http://schemas.openxmlformats.org/officeDocument/2006/relationships/tags" Target="../tags/tag322.xml"/><Relationship Id="rId1" Type="http://schemas.openxmlformats.org/officeDocument/2006/relationships/tags" Target="../tags/tag321.xml"/></Relationships>
</file>

<file path=ppt/slides/_rels/slide8.xml.rels><?xml version="1.0" encoding="UTF-8" standalone="yes"?>
<Relationships xmlns="http://schemas.openxmlformats.org/package/2006/relationships"><Relationship Id="rId9" Type="http://schemas.openxmlformats.org/officeDocument/2006/relationships/tags" Target="../tags/tag327.xml"/><Relationship Id="rId8" Type="http://schemas.openxmlformats.org/officeDocument/2006/relationships/tags" Target="../tags/tag326.xml"/><Relationship Id="rId7" Type="http://schemas.openxmlformats.org/officeDocument/2006/relationships/tags" Target="../tags/tag325.xml"/><Relationship Id="rId6" Type="http://schemas.openxmlformats.org/officeDocument/2006/relationships/image" Target="file:///C:\Users\1V994W2\PycharmProjects\PPT_Background_Generation/pic_temp/1_pic_quater_right_up.png" TargetMode="External"/><Relationship Id="rId5" Type="http://schemas.openxmlformats.org/officeDocument/2006/relationships/image" Target="../media/image3.png"/><Relationship Id="rId4" Type="http://schemas.openxmlformats.org/officeDocument/2006/relationships/tags" Target="../tags/tag324.xml"/><Relationship Id="rId34" Type="http://schemas.openxmlformats.org/officeDocument/2006/relationships/notesSlide" Target="../notesSlides/notesSlide8.xml"/><Relationship Id="rId33" Type="http://schemas.openxmlformats.org/officeDocument/2006/relationships/slideLayout" Target="../slideLayouts/slideLayout36.xml"/><Relationship Id="rId32" Type="http://schemas.openxmlformats.org/officeDocument/2006/relationships/tags" Target="../tags/tag350.xml"/><Relationship Id="rId31" Type="http://schemas.openxmlformats.org/officeDocument/2006/relationships/tags" Target="../tags/tag349.xml"/><Relationship Id="rId30" Type="http://schemas.openxmlformats.org/officeDocument/2006/relationships/tags" Target="../tags/tag348.xml"/><Relationship Id="rId3" Type="http://schemas.openxmlformats.org/officeDocument/2006/relationships/image" Target="file:///C:\Users\1V994W2\PycharmProjects\PPT_Background_Generation/pic_temp/0_pic_quater_left_up.png" TargetMode="External"/><Relationship Id="rId29" Type="http://schemas.openxmlformats.org/officeDocument/2006/relationships/tags" Target="../tags/tag347.xml"/><Relationship Id="rId28" Type="http://schemas.openxmlformats.org/officeDocument/2006/relationships/tags" Target="../tags/tag346.xml"/><Relationship Id="rId27" Type="http://schemas.openxmlformats.org/officeDocument/2006/relationships/tags" Target="../tags/tag345.xml"/><Relationship Id="rId26" Type="http://schemas.openxmlformats.org/officeDocument/2006/relationships/tags" Target="../tags/tag344.xml"/><Relationship Id="rId25" Type="http://schemas.openxmlformats.org/officeDocument/2006/relationships/tags" Target="../tags/tag343.xml"/><Relationship Id="rId24" Type="http://schemas.openxmlformats.org/officeDocument/2006/relationships/tags" Target="../tags/tag342.xml"/><Relationship Id="rId23" Type="http://schemas.openxmlformats.org/officeDocument/2006/relationships/tags" Target="../tags/tag341.xml"/><Relationship Id="rId22" Type="http://schemas.openxmlformats.org/officeDocument/2006/relationships/tags" Target="../tags/tag340.xml"/><Relationship Id="rId21" Type="http://schemas.openxmlformats.org/officeDocument/2006/relationships/tags" Target="../tags/tag339.xml"/><Relationship Id="rId20" Type="http://schemas.openxmlformats.org/officeDocument/2006/relationships/tags" Target="../tags/tag338.xml"/><Relationship Id="rId2" Type="http://schemas.openxmlformats.org/officeDocument/2006/relationships/image" Target="../media/image2.png"/><Relationship Id="rId19" Type="http://schemas.openxmlformats.org/officeDocument/2006/relationships/tags" Target="../tags/tag337.xml"/><Relationship Id="rId18" Type="http://schemas.openxmlformats.org/officeDocument/2006/relationships/tags" Target="../tags/tag336.xml"/><Relationship Id="rId17" Type="http://schemas.openxmlformats.org/officeDocument/2006/relationships/tags" Target="../tags/tag335.xml"/><Relationship Id="rId16" Type="http://schemas.openxmlformats.org/officeDocument/2006/relationships/tags" Target="../tags/tag334.xml"/><Relationship Id="rId15" Type="http://schemas.openxmlformats.org/officeDocument/2006/relationships/tags" Target="../tags/tag333.xml"/><Relationship Id="rId14" Type="http://schemas.openxmlformats.org/officeDocument/2006/relationships/tags" Target="../tags/tag332.xml"/><Relationship Id="rId13" Type="http://schemas.openxmlformats.org/officeDocument/2006/relationships/tags" Target="../tags/tag331.xml"/><Relationship Id="rId12" Type="http://schemas.openxmlformats.org/officeDocument/2006/relationships/tags" Target="../tags/tag330.xml"/><Relationship Id="rId11" Type="http://schemas.openxmlformats.org/officeDocument/2006/relationships/tags" Target="../tags/tag329.xml"/><Relationship Id="rId10" Type="http://schemas.openxmlformats.org/officeDocument/2006/relationships/tags" Target="../tags/tag328.xml"/><Relationship Id="rId1" Type="http://schemas.openxmlformats.org/officeDocument/2006/relationships/tags" Target="../tags/tag323.xml"/></Relationships>
</file>

<file path=ppt/slides/_rels/slide9.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356.xml"/><Relationship Id="rId7" Type="http://schemas.openxmlformats.org/officeDocument/2006/relationships/image" Target="file:///C:\Users\1V994W2\PycharmProjects\PPT_Background_Generation/pic_temp/0_pic_quater_left_up.png" TargetMode="External"/><Relationship Id="rId6" Type="http://schemas.openxmlformats.org/officeDocument/2006/relationships/image" Target="../media/image2.png"/><Relationship Id="rId5" Type="http://schemas.openxmlformats.org/officeDocument/2006/relationships/tags" Target="../tags/tag355.xml"/><Relationship Id="rId4" Type="http://schemas.openxmlformats.org/officeDocument/2006/relationships/tags" Target="../tags/tag354.xml"/><Relationship Id="rId3" Type="http://schemas.openxmlformats.org/officeDocument/2006/relationships/tags" Target="../tags/tag353.xml"/><Relationship Id="rId2" Type="http://schemas.openxmlformats.org/officeDocument/2006/relationships/tags" Target="../tags/tag352.xml"/><Relationship Id="rId14" Type="http://schemas.openxmlformats.org/officeDocument/2006/relationships/notesSlide" Target="../notesSlides/notesSlide9.xml"/><Relationship Id="rId13" Type="http://schemas.openxmlformats.org/officeDocument/2006/relationships/slideLayout" Target="../slideLayouts/slideLayout36.xml"/><Relationship Id="rId12" Type="http://schemas.openxmlformats.org/officeDocument/2006/relationships/tags" Target="../tags/tag357.xml"/><Relationship Id="rId11" Type="http://schemas.openxmlformats.org/officeDocument/2006/relationships/image" Target="../media/image11.png"/><Relationship Id="rId10" Type="http://schemas.openxmlformats.org/officeDocument/2006/relationships/image" Target="file:///C:\Users\1V994W2\PycharmProjects\PPT_Background_Generation/pic_temp/1_pic_quater_right_up.png" TargetMode="External"/><Relationship Id="rId1" Type="http://schemas.openxmlformats.org/officeDocument/2006/relationships/tags" Target="../tags/tag35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ctrTitle" idx="13"/>
            <p:custDataLst>
              <p:tags r:id="rId1"/>
            </p:custDataLst>
          </p:nvPr>
        </p:nvSpPr>
        <p:spPr>
          <a:xfrm>
            <a:off x="1730057" y="1988820"/>
            <a:ext cx="5683885" cy="1440180"/>
          </a:xfrm>
        </p:spPr>
        <p:txBody>
          <a:bodyPr>
            <a:normAutofit/>
          </a:bodyPr>
          <a:lstStyle/>
          <a:p>
            <a:r>
              <a:rPr lang="zh-CN" altLang="en-US" sz="3600" dirty="0">
                <a:solidFill>
                  <a:schemeClr val="accent1"/>
                </a:solidFill>
              </a:rPr>
              <a:t>风电功率可视化</a:t>
            </a:r>
            <a:br>
              <a:rPr lang="en-US" altLang="zh-CN" sz="3600" dirty="0">
                <a:solidFill>
                  <a:schemeClr val="accent1"/>
                </a:solidFill>
              </a:rPr>
            </a:br>
            <a:r>
              <a:rPr lang="zh-CN" altLang="en-US" sz="3600" dirty="0">
                <a:solidFill>
                  <a:schemeClr val="accent1"/>
                </a:solidFill>
              </a:rPr>
              <a:t>软件开发</a:t>
            </a:r>
            <a:endParaRPr lang="zh-CN" altLang="en-US" sz="3600" dirty="0">
              <a:solidFill>
                <a:schemeClr val="accent1"/>
              </a:solidFill>
            </a:endParaRPr>
          </a:p>
        </p:txBody>
      </p:sp>
      <p:sp>
        <p:nvSpPr>
          <p:cNvPr id="4" name="副标题 3"/>
          <p:cNvSpPr>
            <a:spLocks noGrp="1"/>
          </p:cNvSpPr>
          <p:nvPr>
            <p:ph type="subTitle" idx="14"/>
            <p:custDataLst>
              <p:tags r:id="rId2"/>
            </p:custDataLst>
          </p:nvPr>
        </p:nvSpPr>
        <p:spPr>
          <a:xfrm>
            <a:off x="5652135" y="4725035"/>
            <a:ext cx="2627630" cy="1450340"/>
          </a:xfrm>
        </p:spPr>
        <p:txBody>
          <a:bodyPr>
            <a:normAutofit fontScale="92500"/>
          </a:bodyPr>
          <a:lstStyle/>
          <a:p>
            <a:pPr algn="l"/>
            <a:endParaRPr lang="zh-CN" altLang="en-US" dirty="0">
              <a:solidFill>
                <a:schemeClr val="dk1">
                  <a:lumMod val="65000"/>
                  <a:lumOff val="35000"/>
                </a:schemeClr>
              </a:solidFill>
            </a:endParaRPr>
          </a:p>
          <a:p>
            <a:pPr algn="l"/>
            <a:r>
              <a:rPr lang="zh-CN" altLang="en-US" dirty="0">
                <a:solidFill>
                  <a:schemeClr val="dk1">
                    <a:lumMod val="65000"/>
                    <a:lumOff val="35000"/>
                  </a:schemeClr>
                </a:solidFill>
              </a:rPr>
              <a:t>汇报人：曲嘉骏</a:t>
            </a:r>
            <a:endParaRPr lang="zh-CN" altLang="en-US" dirty="0">
              <a:solidFill>
                <a:schemeClr val="dk1">
                  <a:lumMod val="65000"/>
                  <a:lumOff val="35000"/>
                </a:schemeClr>
              </a:solidFill>
            </a:endParaRPr>
          </a:p>
          <a:p>
            <a:pPr algn="l"/>
            <a:r>
              <a:rPr dirty="0">
                <a:solidFill>
                  <a:schemeClr val="dk1">
                    <a:lumMod val="65000"/>
                    <a:lumOff val="35000"/>
                  </a:schemeClr>
                </a:solidFill>
                <a:sym typeface="+mn-ea"/>
              </a:rPr>
              <a:t>组名：带我飞</a:t>
            </a:r>
            <a:endParaRPr lang="en-US" dirty="0">
              <a:solidFill>
                <a:schemeClr val="dk1">
                  <a:lumMod val="65000"/>
                  <a:lumOff val="35000"/>
                </a:schemeClr>
              </a:solidFill>
              <a:sym typeface="+mn-ea"/>
            </a:endParaRPr>
          </a:p>
          <a:p>
            <a:pPr algn="l"/>
            <a:r>
              <a:rPr lang="zh-CN" altLang="en-US" dirty="0">
                <a:solidFill>
                  <a:schemeClr val="dk1">
                    <a:lumMod val="65000"/>
                    <a:lumOff val="35000"/>
                  </a:schemeClr>
                </a:solidFill>
              </a:rPr>
              <a:t>董启翰 李俊昊 曲嘉骏 王乐天</a:t>
            </a:r>
            <a:endParaRPr lang="zh-CN" altLang="en-US" dirty="0">
              <a:solidFill>
                <a:schemeClr val="dk1">
                  <a:lumMod val="65000"/>
                  <a:lumOff val="35000"/>
                </a:schemeClr>
              </a:solidFill>
            </a:endParaRPr>
          </a:p>
        </p:txBody>
      </p:sp>
      <p:sp>
        <p:nvSpPr>
          <p:cNvPr id="2" name="文本框 1"/>
          <p:cNvSpPr txBox="1"/>
          <p:nvPr/>
        </p:nvSpPr>
        <p:spPr>
          <a:xfrm>
            <a:off x="4356100" y="3789045"/>
            <a:ext cx="3401695" cy="919480"/>
          </a:xfrm>
          <a:prstGeom prst="rect">
            <a:avLst/>
          </a:prstGeom>
          <a:noFill/>
        </p:spPr>
        <p:txBody>
          <a:bodyPr wrap="square" rtlCol="0">
            <a:noAutofit/>
          </a:bodyPr>
          <a:lstStyle/>
          <a:p>
            <a:endParaRPr lang="zh-CN" altLang="en-US" dirty="0"/>
          </a:p>
        </p:txBody>
      </p:sp>
      <p:sp>
        <p:nvSpPr>
          <p:cNvPr id="5" name="文本框 4"/>
          <p:cNvSpPr txBox="1"/>
          <p:nvPr/>
        </p:nvSpPr>
        <p:spPr>
          <a:xfrm>
            <a:off x="4932040" y="3760444"/>
            <a:ext cx="2304256" cy="460375"/>
          </a:xfrm>
          <a:prstGeom prst="rect">
            <a:avLst/>
          </a:prstGeom>
          <a:noFill/>
        </p:spPr>
        <p:txBody>
          <a:bodyPr wrap="square" rtlCol="0">
            <a:spAutoFit/>
          </a:bodyPr>
          <a:lstStyle/>
          <a:p>
            <a:r>
              <a:rPr lang="zh-CN" altLang="en-US" sz="2400" dirty="0"/>
              <a:t>结题答辩</a:t>
            </a:r>
            <a:endParaRPr lang="zh-CN" altLang="en-US" sz="2400" dirty="0"/>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6866"/>
    </mc:Choice>
    <mc:Fallback>
      <p:transition spd="slow" advTm="686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219056" y="1085107"/>
            <a:ext cx="8705888" cy="4687787"/>
          </a:xfrm>
          <a:prstGeom prst="rect">
            <a:avLst/>
          </a:prstGeom>
          <a:solidFill>
            <a:schemeClr val="bg2"/>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lt1"/>
              </a:solidFill>
              <a:latin typeface="Arial" panose="020B0604020202020204" pitchFamily="34" charset="0"/>
              <a:ea typeface="微软雅黑" panose="020B0503020204020204" charset="-122"/>
              <a:sym typeface="Arial" panose="020B0604020202020204" pitchFamily="34" charset="0"/>
            </a:endParaRPr>
          </a:p>
        </p:txBody>
      </p:sp>
      <p:sp>
        <p:nvSpPr>
          <p:cNvPr id="3" name="文本框 2"/>
          <p:cNvSpPr txBox="1"/>
          <p:nvPr>
            <p:custDataLst>
              <p:tags r:id="rId2"/>
            </p:custDataLst>
          </p:nvPr>
        </p:nvSpPr>
        <p:spPr>
          <a:xfrm>
            <a:off x="827584" y="1962877"/>
            <a:ext cx="4119479" cy="356783"/>
          </a:xfrm>
          <a:prstGeom prst="rect">
            <a:avLst/>
          </a:prstGeom>
          <a:noFill/>
        </p:spPr>
        <p:txBody>
          <a:bodyPr wrap="square" rtlCol="0">
            <a:normAutofit/>
          </a:bodyPr>
          <a:lstStyle/>
          <a:p>
            <a:pPr algn="l"/>
            <a:r>
              <a:rPr lang="zh-CN" altLang="en-US" sz="15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数据</a:t>
            </a:r>
            <a:r>
              <a:rPr lang="zh-CN" altLang="en-US" sz="1500" b="1" dirty="0">
                <a:solidFill>
                  <a:schemeClr val="tx1">
                    <a:lumMod val="85000"/>
                    <a:lumOff val="15000"/>
                  </a:schemeClr>
                </a:solidFill>
                <a:ea typeface="微软雅黑" panose="020B0503020204020204" charset="-122"/>
                <a:sym typeface="Arial" panose="020B0604020202020204" pitchFamily="34" charset="0"/>
              </a:rPr>
              <a:t>处理</a:t>
            </a:r>
            <a:endParaRPr lang="zh-CN" altLang="en-US" sz="15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4" name="椭圆 3"/>
          <p:cNvSpPr/>
          <p:nvPr>
            <p:custDataLst>
              <p:tags r:id="rId3"/>
            </p:custDataLst>
          </p:nvPr>
        </p:nvSpPr>
        <p:spPr>
          <a:xfrm>
            <a:off x="422240" y="1987875"/>
            <a:ext cx="306788" cy="30678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sz="1350" b="1" dirty="0">
                <a:latin typeface="Arial" panose="020B0604020202020204" pitchFamily="34" charset="0"/>
                <a:ea typeface="微软雅黑" panose="020B0503020204020204" charset="-122"/>
                <a:cs typeface="Arial" panose="020B0604020202020204" pitchFamily="34" charset="0"/>
                <a:sym typeface="Arial" panose="020B0604020202020204" pitchFamily="34" charset="0"/>
              </a:rPr>
              <a:t>2</a:t>
            </a:r>
            <a:endPar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9" name="文本框 8"/>
          <p:cNvSpPr txBox="1"/>
          <p:nvPr>
            <p:custDataLst>
              <p:tags r:id="rId4"/>
            </p:custDataLst>
          </p:nvPr>
        </p:nvSpPr>
        <p:spPr>
          <a:xfrm>
            <a:off x="456300" y="1313550"/>
            <a:ext cx="8228117" cy="530066"/>
          </a:xfrm>
          <a:prstGeom prst="rect">
            <a:avLst/>
          </a:prstGeom>
        </p:spPr>
        <p:txBody>
          <a:bodyPr vert="horz" wrap="square" lIns="68580" tIns="34290" rIns="68580" bIns="34290"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r>
              <a:rPr sz="2700" dirty="0">
                <a:solidFill>
                  <a:schemeClr val="dk1">
                    <a:lumMod val="85000"/>
                    <a:lumOff val="15000"/>
                  </a:schemeClr>
                </a:solidFill>
                <a:latin typeface="Arial" panose="020B0604020202020204" pitchFamily="34" charset="0"/>
                <a:sym typeface="Arial" panose="020B0604020202020204" pitchFamily="34" charset="0"/>
              </a:rPr>
              <a:t>技术路线</a:t>
            </a:r>
            <a:endParaRPr sz="2700" dirty="0">
              <a:solidFill>
                <a:schemeClr val="dk1">
                  <a:lumMod val="85000"/>
                  <a:lumOff val="15000"/>
                </a:schemeClr>
              </a:solidFill>
              <a:latin typeface="Arial" panose="020B0604020202020204" pitchFamily="34" charset="0"/>
              <a:sym typeface="Arial" panose="020B0604020202020204" pitchFamily="34" charset="0"/>
            </a:endParaRPr>
          </a:p>
        </p:txBody>
      </p:sp>
      <p:pic>
        <p:nvPicPr>
          <p:cNvPr id="25" name="图片 24"/>
          <p:cNvPicPr/>
          <p:nvPr>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26" name="图片 25"/>
          <p:cNvPicPr/>
          <p:nvPr>
            <p:custDataLst>
              <p:tags r:id="rId8"/>
            </p:custDataLst>
          </p:nvPr>
        </p:nvPicPr>
        <p:blipFill>
          <a:blip r:embed="rId9" r:link="rId10"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6" name="文本框 5"/>
          <p:cNvSpPr txBox="1"/>
          <p:nvPr/>
        </p:nvSpPr>
        <p:spPr>
          <a:xfrm>
            <a:off x="6061653" y="2606510"/>
            <a:ext cx="2487930" cy="2308324"/>
          </a:xfrm>
          <a:prstGeom prst="rect">
            <a:avLst/>
          </a:prstGeom>
          <a:noFill/>
        </p:spPr>
        <p:txBody>
          <a:bodyPr wrap="square" rtlCol="0">
            <a:spAutoFit/>
          </a:bodyPr>
          <a:lstStyle/>
          <a:p>
            <a:r>
              <a:rPr lang="zh-CN" altLang="en-US" dirty="0"/>
              <a:t>参考实际风机设备相关运行规则筛选正常运行数据</a:t>
            </a:r>
            <a:endParaRPr lang="en-US" altLang="zh-CN" dirty="0"/>
          </a:p>
          <a:p>
            <a:endParaRPr lang="en-US" altLang="zh-CN" dirty="0"/>
          </a:p>
          <a:p>
            <a:r>
              <a:rPr lang="zh-CN" altLang="en-US" dirty="0"/>
              <a:t>使用密度聚类算法（</a:t>
            </a:r>
            <a:r>
              <a:rPr lang="en-US" altLang="zh-CN" dirty="0"/>
              <a:t>DBSCAN</a:t>
            </a:r>
            <a:r>
              <a:rPr lang="zh-CN" altLang="en-US" dirty="0"/>
              <a:t>）得到有效数据点共</a:t>
            </a:r>
            <a:r>
              <a:rPr lang="en-US" altLang="zh-CN" dirty="0"/>
              <a:t>60</a:t>
            </a:r>
            <a:r>
              <a:rPr lang="zh-CN" altLang="en-US" dirty="0"/>
              <a:t>万个</a:t>
            </a:r>
            <a:endParaRPr lang="zh-CN" altLang="en-US" dirty="0"/>
          </a:p>
          <a:p>
            <a:endParaRPr lang="zh-CN" altLang="en-US" dirty="0"/>
          </a:p>
        </p:txBody>
      </p:sp>
      <p:pic>
        <p:nvPicPr>
          <p:cNvPr id="2" name="图片 1"/>
          <p:cNvPicPr>
            <a:picLocks noChangeAspect="1"/>
          </p:cNvPicPr>
          <p:nvPr/>
        </p:nvPicPr>
        <p:blipFill>
          <a:blip r:embed="rId11"/>
          <a:stretch>
            <a:fillRect/>
          </a:stretch>
        </p:blipFill>
        <p:spPr>
          <a:xfrm>
            <a:off x="545104" y="2435820"/>
            <a:ext cx="5467056" cy="3049265"/>
          </a:xfrm>
          <a:prstGeom prst="rect">
            <a:avLst/>
          </a:prstGeom>
        </p:spPr>
      </p:pic>
    </p:spTree>
    <p:custDataLst>
      <p:tags r:id="rId12"/>
    </p:custDataLst>
  </p:cSld>
  <p:clrMapOvr>
    <a:masterClrMapping/>
  </p:clrMapOvr>
  <mc:AlternateContent xmlns:mc="http://schemas.openxmlformats.org/markup-compatibility/2006">
    <mc:Choice xmlns:p14="http://schemas.microsoft.com/office/powerpoint/2010/main" Requires="p14">
      <p:transition spd="slow" p14:dur="2000" advTm="16586"/>
    </mc:Choice>
    <mc:Fallback>
      <p:transition spd="slow" advTm="16586"/>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219056" y="1085107"/>
            <a:ext cx="8705888" cy="4687787"/>
          </a:xfrm>
          <a:prstGeom prst="rect">
            <a:avLst/>
          </a:prstGeom>
          <a:solidFill>
            <a:schemeClr val="bg2"/>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lt1"/>
              </a:solidFill>
              <a:latin typeface="Arial" panose="020B0604020202020204" pitchFamily="34" charset="0"/>
              <a:ea typeface="微软雅黑" panose="020B0503020204020204" charset="-122"/>
              <a:sym typeface="Arial" panose="020B0604020202020204" pitchFamily="34" charset="0"/>
            </a:endParaRPr>
          </a:p>
        </p:txBody>
      </p:sp>
      <p:sp>
        <p:nvSpPr>
          <p:cNvPr id="3" name="文本框 2"/>
          <p:cNvSpPr txBox="1"/>
          <p:nvPr>
            <p:custDataLst>
              <p:tags r:id="rId2"/>
            </p:custDataLst>
          </p:nvPr>
        </p:nvSpPr>
        <p:spPr>
          <a:xfrm>
            <a:off x="827584" y="1962877"/>
            <a:ext cx="4119479" cy="356783"/>
          </a:xfrm>
          <a:prstGeom prst="rect">
            <a:avLst/>
          </a:prstGeom>
          <a:noFill/>
        </p:spPr>
        <p:txBody>
          <a:bodyPr wrap="square" rtlCol="0">
            <a:normAutofit/>
          </a:bodyPr>
          <a:lstStyle/>
          <a:p>
            <a:pPr algn="l"/>
            <a:r>
              <a:rPr lang="zh-CN" altLang="en-US" sz="1500" b="1" dirty="0">
                <a:solidFill>
                  <a:schemeClr val="tx1">
                    <a:lumMod val="85000"/>
                    <a:lumOff val="15000"/>
                  </a:schemeClr>
                </a:solidFill>
                <a:ea typeface="微软雅黑" panose="020B0503020204020204" charset="-122"/>
                <a:sym typeface="Arial" panose="020B0604020202020204" pitchFamily="34" charset="0"/>
              </a:rPr>
              <a:t>模型建立</a:t>
            </a:r>
            <a:endParaRPr lang="zh-CN" altLang="en-US" sz="15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4" name="椭圆 3"/>
          <p:cNvSpPr/>
          <p:nvPr>
            <p:custDataLst>
              <p:tags r:id="rId3"/>
            </p:custDataLst>
          </p:nvPr>
        </p:nvSpPr>
        <p:spPr>
          <a:xfrm>
            <a:off x="422240" y="1987875"/>
            <a:ext cx="306788" cy="30678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rPr>
              <a:t>3</a:t>
            </a:r>
            <a:endPar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9" name="文本框 8"/>
          <p:cNvSpPr txBox="1"/>
          <p:nvPr>
            <p:custDataLst>
              <p:tags r:id="rId4"/>
            </p:custDataLst>
          </p:nvPr>
        </p:nvSpPr>
        <p:spPr>
          <a:xfrm>
            <a:off x="456300" y="1313550"/>
            <a:ext cx="8228117" cy="530066"/>
          </a:xfrm>
          <a:prstGeom prst="rect">
            <a:avLst/>
          </a:prstGeom>
        </p:spPr>
        <p:txBody>
          <a:bodyPr vert="horz" wrap="square" lIns="68580" tIns="34290" rIns="68580" bIns="34290"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r>
              <a:rPr sz="2700" dirty="0">
                <a:solidFill>
                  <a:schemeClr val="dk1">
                    <a:lumMod val="85000"/>
                    <a:lumOff val="15000"/>
                  </a:schemeClr>
                </a:solidFill>
                <a:latin typeface="Arial" panose="020B0604020202020204" pitchFamily="34" charset="0"/>
                <a:sym typeface="Arial" panose="020B0604020202020204" pitchFamily="34" charset="0"/>
              </a:rPr>
              <a:t>技术路线</a:t>
            </a:r>
            <a:endParaRPr sz="2700" dirty="0">
              <a:solidFill>
                <a:schemeClr val="dk1">
                  <a:lumMod val="85000"/>
                  <a:lumOff val="15000"/>
                </a:schemeClr>
              </a:solidFill>
              <a:latin typeface="Arial" panose="020B0604020202020204" pitchFamily="34" charset="0"/>
              <a:sym typeface="Arial" panose="020B0604020202020204" pitchFamily="34" charset="0"/>
            </a:endParaRPr>
          </a:p>
        </p:txBody>
      </p:sp>
      <p:pic>
        <p:nvPicPr>
          <p:cNvPr id="25" name="图片 24"/>
          <p:cNvPicPr/>
          <p:nvPr>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26" name="图片 25"/>
          <p:cNvPicPr/>
          <p:nvPr>
            <p:custDataLst>
              <p:tags r:id="rId8"/>
            </p:custDataLst>
          </p:nvPr>
        </p:nvPicPr>
        <p:blipFill>
          <a:blip r:embed="rId9" r:link="rId10"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5" name="文本框 4"/>
          <p:cNvSpPr txBox="1"/>
          <p:nvPr/>
        </p:nvSpPr>
        <p:spPr>
          <a:xfrm>
            <a:off x="864523" y="2458871"/>
            <a:ext cx="4572000" cy="2862322"/>
          </a:xfrm>
          <a:prstGeom prst="rect">
            <a:avLst/>
          </a:prstGeom>
          <a:noFill/>
        </p:spPr>
        <p:txBody>
          <a:bodyPr wrap="square">
            <a:spAutoFit/>
          </a:bodyPr>
          <a:lstStyle/>
          <a:p>
            <a:r>
              <a:rPr lang="zh-CN" altLang="en-US" dirty="0"/>
              <a:t>预测模型尝试五种</a:t>
            </a:r>
            <a:r>
              <a:rPr lang="zh-CN" altLang="en-US" dirty="0">
                <a:sym typeface="+mn-ea"/>
              </a:rPr>
              <a:t>神经网络</a:t>
            </a:r>
            <a:r>
              <a:rPr lang="zh-CN" altLang="en-US" dirty="0"/>
              <a:t>：</a:t>
            </a:r>
            <a:endParaRPr lang="en-US" altLang="zh-CN" dirty="0"/>
          </a:p>
          <a:p>
            <a:endParaRPr lang="zh-CN" altLang="en-US" dirty="0"/>
          </a:p>
          <a:p>
            <a:pPr marL="400050" indent="-400050">
              <a:buFont typeface="+mj-lt"/>
              <a:buAutoNum type="romanUcPeriod"/>
            </a:pPr>
            <a:r>
              <a:rPr lang="en-US" altLang="zh-CN" dirty="0"/>
              <a:t>RNN </a:t>
            </a:r>
            <a:r>
              <a:rPr lang="zh-CN" altLang="en-US" dirty="0"/>
              <a:t>循环神经网络</a:t>
            </a:r>
            <a:endParaRPr lang="zh-CN" altLang="en-US" dirty="0"/>
          </a:p>
          <a:p>
            <a:pPr marL="400050" indent="-400050">
              <a:buFont typeface="+mj-lt"/>
              <a:buAutoNum type="romanUcPeriod"/>
            </a:pPr>
            <a:r>
              <a:rPr lang="en-US" altLang="zh-CN" dirty="0"/>
              <a:t>MLP </a:t>
            </a:r>
            <a:r>
              <a:rPr lang="zh-CN" altLang="en-US" dirty="0"/>
              <a:t>人工神经网络</a:t>
            </a:r>
            <a:endParaRPr lang="zh-CN" altLang="en-US" dirty="0"/>
          </a:p>
          <a:p>
            <a:pPr marL="400050" indent="-400050">
              <a:buFont typeface="+mj-lt"/>
              <a:buAutoNum type="romanUcPeriod"/>
            </a:pPr>
            <a:r>
              <a:rPr lang="en-US" altLang="zh-CN" dirty="0"/>
              <a:t>LSTM </a:t>
            </a:r>
            <a:r>
              <a:rPr lang="en-US" altLang="zh-CN" dirty="0" err="1"/>
              <a:t>长短期记忆递归神经网络</a:t>
            </a:r>
            <a:endParaRPr lang="en-US" altLang="zh-CN" dirty="0"/>
          </a:p>
          <a:p>
            <a:pPr marL="400050" indent="-400050">
              <a:buFont typeface="+mj-lt"/>
              <a:buAutoNum type="romanUcPeriod"/>
            </a:pPr>
            <a:r>
              <a:rPr lang="en-US" altLang="zh-CN" dirty="0"/>
              <a:t>GRU </a:t>
            </a:r>
            <a:r>
              <a:rPr lang="zh-CN" altLang="en-US" dirty="0"/>
              <a:t>门控循环单元</a:t>
            </a:r>
            <a:endParaRPr lang="zh-CN" altLang="en-US" dirty="0"/>
          </a:p>
          <a:p>
            <a:pPr marL="400050" indent="-400050">
              <a:buFont typeface="+mj-lt"/>
              <a:buAutoNum type="romanUcPeriod"/>
            </a:pPr>
            <a:r>
              <a:rPr lang="en-US" altLang="zh-CN" dirty="0"/>
              <a:t>CNN </a:t>
            </a:r>
            <a:r>
              <a:rPr lang="zh-CN" altLang="en-US" dirty="0">
                <a:sym typeface="+mn-ea"/>
              </a:rPr>
              <a:t>卷积神经网络</a:t>
            </a:r>
            <a:endParaRPr lang="zh-CN" altLang="en-US" dirty="0">
              <a:sym typeface="+mn-ea"/>
            </a:endParaRPr>
          </a:p>
          <a:p>
            <a:pPr>
              <a:buFont typeface="+mj-lt"/>
            </a:pPr>
            <a:endParaRPr lang="en-US" altLang="zh-CN" dirty="0"/>
          </a:p>
          <a:p>
            <a:pPr>
              <a:buFont typeface="+mj-lt"/>
            </a:pPr>
            <a:r>
              <a:rPr lang="zh-CN" altLang="en-US" dirty="0"/>
              <a:t>调节训练次数，隐藏层层数等参数优化模型</a:t>
            </a:r>
            <a:endParaRPr lang="zh-CN" altLang="en-US" dirty="0"/>
          </a:p>
          <a:p>
            <a:pPr>
              <a:buFont typeface="+mj-lt"/>
            </a:pPr>
            <a:r>
              <a:rPr lang="zh-CN" altLang="en-US" dirty="0"/>
              <a:t>横向对比选择误差较小的模型</a:t>
            </a:r>
            <a:endParaRPr lang="zh-CN" altLang="en-US" dirty="0"/>
          </a:p>
        </p:txBody>
      </p:sp>
      <p:pic>
        <p:nvPicPr>
          <p:cNvPr id="11" name="图片 10"/>
          <p:cNvPicPr>
            <a:picLocks noChangeAspect="1"/>
          </p:cNvPicPr>
          <p:nvPr/>
        </p:nvPicPr>
        <p:blipFill>
          <a:blip r:embed="rId11"/>
          <a:stretch>
            <a:fillRect/>
          </a:stretch>
        </p:blipFill>
        <p:spPr>
          <a:xfrm>
            <a:off x="4855339" y="2396157"/>
            <a:ext cx="3829078" cy="2149615"/>
          </a:xfrm>
          <a:prstGeom prst="rect">
            <a:avLst/>
          </a:prstGeom>
        </p:spPr>
      </p:pic>
    </p:spTree>
    <p:custDataLst>
      <p:tags r:id="rId12"/>
    </p:custDataLst>
  </p:cSld>
  <p:clrMapOvr>
    <a:masterClrMapping/>
  </p:clrMapOvr>
  <mc:AlternateContent xmlns:mc="http://schemas.openxmlformats.org/markup-compatibility/2006">
    <mc:Choice xmlns:p14="http://schemas.microsoft.com/office/powerpoint/2010/main" Requires="p14">
      <p:transition spd="slow" p14:dur="2000" advTm="30454"/>
    </mc:Choice>
    <mc:Fallback>
      <p:transition spd="slow" advTm="30454"/>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219056" y="1085107"/>
            <a:ext cx="8705888" cy="4687787"/>
          </a:xfrm>
          <a:prstGeom prst="rect">
            <a:avLst/>
          </a:prstGeom>
          <a:solidFill>
            <a:schemeClr val="bg2"/>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lt1"/>
              </a:solidFill>
              <a:latin typeface="Arial" panose="020B0604020202020204" pitchFamily="34" charset="0"/>
              <a:ea typeface="微软雅黑" panose="020B0503020204020204" charset="-122"/>
              <a:sym typeface="Arial" panose="020B0604020202020204" pitchFamily="34" charset="0"/>
            </a:endParaRPr>
          </a:p>
        </p:txBody>
      </p:sp>
      <p:sp>
        <p:nvSpPr>
          <p:cNvPr id="3" name="文本框 2"/>
          <p:cNvSpPr txBox="1"/>
          <p:nvPr>
            <p:custDataLst>
              <p:tags r:id="rId2"/>
            </p:custDataLst>
          </p:nvPr>
        </p:nvSpPr>
        <p:spPr>
          <a:xfrm>
            <a:off x="827584" y="1962877"/>
            <a:ext cx="4119479" cy="356783"/>
          </a:xfrm>
          <a:prstGeom prst="rect">
            <a:avLst/>
          </a:prstGeom>
          <a:noFill/>
        </p:spPr>
        <p:txBody>
          <a:bodyPr wrap="square" rtlCol="0">
            <a:normAutofit/>
          </a:bodyPr>
          <a:lstStyle/>
          <a:p>
            <a:pPr algn="l"/>
            <a:r>
              <a:rPr lang="zh-CN" altLang="en-US" sz="1500" b="1" dirty="0">
                <a:solidFill>
                  <a:schemeClr val="tx1">
                    <a:lumMod val="85000"/>
                    <a:lumOff val="15000"/>
                  </a:schemeClr>
                </a:solidFill>
                <a:ea typeface="微软雅黑" panose="020B0503020204020204" charset="-122"/>
                <a:sym typeface="Arial" panose="020B0604020202020204" pitchFamily="34" charset="0"/>
              </a:rPr>
              <a:t>模型测试</a:t>
            </a:r>
            <a:endParaRPr lang="zh-CN" altLang="en-US" sz="15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4" name="椭圆 3"/>
          <p:cNvSpPr/>
          <p:nvPr>
            <p:custDataLst>
              <p:tags r:id="rId3"/>
            </p:custDataLst>
          </p:nvPr>
        </p:nvSpPr>
        <p:spPr>
          <a:xfrm>
            <a:off x="422240" y="1987875"/>
            <a:ext cx="306788" cy="30678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rPr>
              <a:t>4</a:t>
            </a:r>
            <a:endPar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9" name="文本框 8"/>
          <p:cNvSpPr txBox="1"/>
          <p:nvPr>
            <p:custDataLst>
              <p:tags r:id="rId4"/>
            </p:custDataLst>
          </p:nvPr>
        </p:nvSpPr>
        <p:spPr>
          <a:xfrm>
            <a:off x="456300" y="1313550"/>
            <a:ext cx="8228117" cy="530066"/>
          </a:xfrm>
          <a:prstGeom prst="rect">
            <a:avLst/>
          </a:prstGeom>
        </p:spPr>
        <p:txBody>
          <a:bodyPr vert="horz" wrap="square" lIns="68580" tIns="34290" rIns="68580" bIns="34290"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r>
              <a:rPr sz="2700" dirty="0">
                <a:solidFill>
                  <a:schemeClr val="dk1">
                    <a:lumMod val="85000"/>
                    <a:lumOff val="15000"/>
                  </a:schemeClr>
                </a:solidFill>
                <a:latin typeface="Arial" panose="020B0604020202020204" pitchFamily="34" charset="0"/>
                <a:sym typeface="Arial" panose="020B0604020202020204" pitchFamily="34" charset="0"/>
              </a:rPr>
              <a:t>技术路线</a:t>
            </a:r>
            <a:endParaRPr sz="2700" dirty="0">
              <a:solidFill>
                <a:schemeClr val="dk1">
                  <a:lumMod val="85000"/>
                  <a:lumOff val="15000"/>
                </a:schemeClr>
              </a:solidFill>
              <a:latin typeface="Arial" panose="020B0604020202020204" pitchFamily="34" charset="0"/>
              <a:sym typeface="Arial" panose="020B0604020202020204" pitchFamily="34" charset="0"/>
            </a:endParaRPr>
          </a:p>
        </p:txBody>
      </p:sp>
      <p:pic>
        <p:nvPicPr>
          <p:cNvPr id="25" name="图片 24"/>
          <p:cNvPicPr/>
          <p:nvPr>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26" name="图片 25"/>
          <p:cNvPicPr/>
          <p:nvPr>
            <p:custDataLst>
              <p:tags r:id="rId8"/>
            </p:custDataLst>
          </p:nvPr>
        </p:nvPicPr>
        <p:blipFill>
          <a:blip r:embed="rId9" r:link="rId10"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5" name="文本框 4"/>
          <p:cNvSpPr txBox="1"/>
          <p:nvPr/>
        </p:nvSpPr>
        <p:spPr>
          <a:xfrm>
            <a:off x="864523" y="2458871"/>
            <a:ext cx="4572000" cy="2031325"/>
          </a:xfrm>
          <a:prstGeom prst="rect">
            <a:avLst/>
          </a:prstGeom>
          <a:noFill/>
        </p:spPr>
        <p:txBody>
          <a:bodyPr wrap="square">
            <a:spAutoFit/>
          </a:bodyPr>
          <a:lstStyle/>
          <a:p>
            <a:r>
              <a:rPr lang="zh-CN" altLang="en-US" dirty="0"/>
              <a:t>引入神经网络模型的四种度量指标：</a:t>
            </a:r>
            <a:endParaRPr lang="en-US" altLang="zh-CN" dirty="0"/>
          </a:p>
          <a:p>
            <a:r>
              <a:rPr lang="en-US" altLang="zh-CN" dirty="0"/>
              <a:t>MAE</a:t>
            </a:r>
            <a:r>
              <a:rPr lang="zh-CN" altLang="en-US" dirty="0"/>
              <a:t>：</a:t>
            </a:r>
            <a:r>
              <a:rPr lang="zh-CN" altLang="en-US" b="0" i="0" dirty="0">
                <a:solidFill>
                  <a:srgbClr val="374151"/>
                </a:solidFill>
                <a:effectLst/>
                <a:latin typeface="Söhne"/>
              </a:rPr>
              <a:t>平均绝对误差</a:t>
            </a:r>
            <a:endParaRPr lang="en-US" altLang="zh-CN" dirty="0"/>
          </a:p>
          <a:p>
            <a:r>
              <a:rPr lang="en-US" altLang="zh-CN" dirty="0"/>
              <a:t>RMSE</a:t>
            </a:r>
            <a:r>
              <a:rPr lang="zh-CN" altLang="en-US" dirty="0"/>
              <a:t>：</a:t>
            </a:r>
            <a:r>
              <a:rPr lang="zh-CN" altLang="en-US" b="0" i="0" dirty="0">
                <a:solidFill>
                  <a:srgbClr val="374151"/>
                </a:solidFill>
                <a:effectLst/>
                <a:latin typeface="Söhne"/>
              </a:rPr>
              <a:t>均方根误差</a:t>
            </a:r>
            <a:endParaRPr lang="en-US" altLang="zh-CN" dirty="0"/>
          </a:p>
          <a:p>
            <a:r>
              <a:rPr lang="en-US" altLang="zh-CN" dirty="0"/>
              <a:t>MAPE</a:t>
            </a:r>
            <a:r>
              <a:rPr lang="zh-CN" altLang="en-US" dirty="0"/>
              <a:t>：</a:t>
            </a:r>
            <a:r>
              <a:rPr lang="zh-CN" altLang="en-US" b="0" i="0" dirty="0">
                <a:solidFill>
                  <a:srgbClr val="374151"/>
                </a:solidFill>
                <a:effectLst/>
                <a:latin typeface="Söhne"/>
              </a:rPr>
              <a:t>平均绝对百分比误差</a:t>
            </a:r>
            <a:endParaRPr lang="en-US" altLang="zh-CN" dirty="0"/>
          </a:p>
          <a:p>
            <a:r>
              <a:rPr lang="en-US" altLang="zh-CN" dirty="0"/>
              <a:t>R2</a:t>
            </a:r>
            <a:r>
              <a:rPr lang="zh-CN" altLang="en-US" dirty="0"/>
              <a:t>：</a:t>
            </a:r>
            <a:r>
              <a:rPr lang="zh-CN" altLang="en-US" b="0" i="0" dirty="0">
                <a:solidFill>
                  <a:srgbClr val="374151"/>
                </a:solidFill>
                <a:effectLst/>
                <a:latin typeface="Söhne"/>
              </a:rPr>
              <a:t>决定系数</a:t>
            </a:r>
            <a:endParaRPr lang="en-US" altLang="zh-CN" b="0" i="0" dirty="0">
              <a:solidFill>
                <a:srgbClr val="374151"/>
              </a:solidFill>
              <a:effectLst/>
              <a:latin typeface="Söhne"/>
            </a:endParaRPr>
          </a:p>
          <a:p>
            <a:endParaRPr lang="en-US" altLang="zh-CN" dirty="0">
              <a:solidFill>
                <a:srgbClr val="374151"/>
              </a:solidFill>
              <a:latin typeface="Söhne"/>
            </a:endParaRPr>
          </a:p>
          <a:p>
            <a:r>
              <a:rPr lang="zh-CN" altLang="en-US" dirty="0">
                <a:solidFill>
                  <a:srgbClr val="374151"/>
                </a:solidFill>
                <a:latin typeface="Söhne"/>
              </a:rPr>
              <a:t>通过指标衡量模型精确度</a:t>
            </a:r>
            <a:endParaRPr lang="zh-CN" altLang="en-US" dirty="0"/>
          </a:p>
        </p:txBody>
      </p:sp>
      <p:pic>
        <p:nvPicPr>
          <p:cNvPr id="6" name="图片 5"/>
          <p:cNvPicPr>
            <a:picLocks noChangeAspect="1"/>
          </p:cNvPicPr>
          <p:nvPr/>
        </p:nvPicPr>
        <p:blipFill>
          <a:blip r:embed="rId11"/>
          <a:stretch>
            <a:fillRect/>
          </a:stretch>
        </p:blipFill>
        <p:spPr>
          <a:xfrm>
            <a:off x="4535833" y="2636912"/>
            <a:ext cx="4068100" cy="1296144"/>
          </a:xfrm>
          <a:prstGeom prst="rect">
            <a:avLst/>
          </a:prstGeom>
        </p:spPr>
      </p:pic>
      <p:pic>
        <p:nvPicPr>
          <p:cNvPr id="11" name="图片 10"/>
          <p:cNvPicPr>
            <a:picLocks noChangeAspect="1"/>
          </p:cNvPicPr>
          <p:nvPr/>
        </p:nvPicPr>
        <p:blipFill>
          <a:blip r:embed="rId12"/>
          <a:stretch>
            <a:fillRect/>
          </a:stretch>
        </p:blipFill>
        <p:spPr>
          <a:xfrm>
            <a:off x="4525698" y="3909327"/>
            <a:ext cx="4124977" cy="1296144"/>
          </a:xfrm>
          <a:prstGeom prst="rect">
            <a:avLst/>
          </a:prstGeom>
        </p:spPr>
      </p:pic>
    </p:spTree>
    <p:custDataLst>
      <p:tags r:id="rId13"/>
    </p:custDataLst>
  </p:cSld>
  <p:clrMapOvr>
    <a:masterClrMapping/>
  </p:clrMapOvr>
  <mc:AlternateContent xmlns:mc="http://schemas.openxmlformats.org/markup-compatibility/2006">
    <mc:Choice xmlns:p14="http://schemas.microsoft.com/office/powerpoint/2010/main" Requires="p14">
      <p:transition spd="slow" p14:dur="2000" advTm="32654"/>
    </mc:Choice>
    <mc:Fallback>
      <p:transition spd="slow" advTm="32654"/>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219056" y="1085107"/>
            <a:ext cx="8705888" cy="4687787"/>
          </a:xfrm>
          <a:prstGeom prst="rect">
            <a:avLst/>
          </a:prstGeom>
          <a:solidFill>
            <a:schemeClr val="bg2"/>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lt1"/>
              </a:solidFill>
              <a:latin typeface="Arial" panose="020B0604020202020204" pitchFamily="34" charset="0"/>
              <a:ea typeface="微软雅黑" panose="020B0503020204020204" charset="-122"/>
              <a:sym typeface="Arial" panose="020B0604020202020204" pitchFamily="34" charset="0"/>
            </a:endParaRPr>
          </a:p>
        </p:txBody>
      </p:sp>
      <p:sp>
        <p:nvSpPr>
          <p:cNvPr id="3" name="文本框 2"/>
          <p:cNvSpPr txBox="1"/>
          <p:nvPr>
            <p:custDataLst>
              <p:tags r:id="rId2"/>
            </p:custDataLst>
          </p:nvPr>
        </p:nvSpPr>
        <p:spPr>
          <a:xfrm>
            <a:off x="827584" y="1962877"/>
            <a:ext cx="4119479" cy="356783"/>
          </a:xfrm>
          <a:prstGeom prst="rect">
            <a:avLst/>
          </a:prstGeom>
          <a:noFill/>
        </p:spPr>
        <p:txBody>
          <a:bodyPr wrap="square" rtlCol="0">
            <a:normAutofit/>
          </a:bodyPr>
          <a:lstStyle/>
          <a:p>
            <a:pPr algn="l"/>
            <a:r>
              <a:rPr lang="zh-CN" altLang="en-US" sz="15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界面设计</a:t>
            </a:r>
            <a:endParaRPr lang="zh-CN" altLang="en-US" sz="15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4" name="椭圆 3"/>
          <p:cNvSpPr/>
          <p:nvPr>
            <p:custDataLst>
              <p:tags r:id="rId3"/>
            </p:custDataLst>
          </p:nvPr>
        </p:nvSpPr>
        <p:spPr>
          <a:xfrm>
            <a:off x="422240" y="1987875"/>
            <a:ext cx="306788" cy="30678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rPr>
              <a:t>5</a:t>
            </a:r>
            <a:endPar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9" name="文本框 8"/>
          <p:cNvSpPr txBox="1"/>
          <p:nvPr>
            <p:custDataLst>
              <p:tags r:id="rId4"/>
            </p:custDataLst>
          </p:nvPr>
        </p:nvSpPr>
        <p:spPr>
          <a:xfrm>
            <a:off x="456300" y="1313550"/>
            <a:ext cx="8228117" cy="530066"/>
          </a:xfrm>
          <a:prstGeom prst="rect">
            <a:avLst/>
          </a:prstGeom>
        </p:spPr>
        <p:txBody>
          <a:bodyPr vert="horz" wrap="square" lIns="68580" tIns="34290" rIns="68580" bIns="34290"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r>
              <a:rPr sz="2700" dirty="0">
                <a:solidFill>
                  <a:schemeClr val="dk1">
                    <a:lumMod val="85000"/>
                    <a:lumOff val="15000"/>
                  </a:schemeClr>
                </a:solidFill>
                <a:latin typeface="Arial" panose="020B0604020202020204" pitchFamily="34" charset="0"/>
                <a:sym typeface="Arial" panose="020B0604020202020204" pitchFamily="34" charset="0"/>
              </a:rPr>
              <a:t>技术路线</a:t>
            </a:r>
            <a:endParaRPr sz="2700" dirty="0">
              <a:solidFill>
                <a:schemeClr val="dk1">
                  <a:lumMod val="85000"/>
                  <a:lumOff val="15000"/>
                </a:schemeClr>
              </a:solidFill>
              <a:latin typeface="Arial" panose="020B0604020202020204" pitchFamily="34" charset="0"/>
              <a:sym typeface="Arial" panose="020B0604020202020204" pitchFamily="34" charset="0"/>
            </a:endParaRPr>
          </a:p>
        </p:txBody>
      </p:sp>
      <p:pic>
        <p:nvPicPr>
          <p:cNvPr id="25" name="图片 24"/>
          <p:cNvPicPr/>
          <p:nvPr>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26" name="图片 25"/>
          <p:cNvPicPr/>
          <p:nvPr>
            <p:custDataLst>
              <p:tags r:id="rId8"/>
            </p:custDataLst>
          </p:nvPr>
        </p:nvPicPr>
        <p:blipFill>
          <a:blip r:embed="rId9" r:link="rId10"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5" name="文本框 4"/>
          <p:cNvSpPr txBox="1"/>
          <p:nvPr/>
        </p:nvSpPr>
        <p:spPr>
          <a:xfrm>
            <a:off x="864523" y="2458871"/>
            <a:ext cx="4572000" cy="1477328"/>
          </a:xfrm>
          <a:prstGeom prst="rect">
            <a:avLst/>
          </a:prstGeom>
          <a:noFill/>
        </p:spPr>
        <p:txBody>
          <a:bodyPr wrap="square">
            <a:spAutoFit/>
          </a:bodyPr>
          <a:lstStyle/>
          <a:p>
            <a:r>
              <a:rPr lang="zh-CN" altLang="en-US" dirty="0"/>
              <a:t>使用</a:t>
            </a:r>
            <a:r>
              <a:rPr lang="en-US" altLang="zh-CN" dirty="0"/>
              <a:t>Qt-Designer</a:t>
            </a:r>
            <a:r>
              <a:rPr lang="zh-CN" altLang="en-US" dirty="0"/>
              <a:t>设计可视化界面</a:t>
            </a:r>
            <a:endParaRPr lang="en-US" altLang="zh-CN" dirty="0"/>
          </a:p>
          <a:p>
            <a:endParaRPr lang="en-US" altLang="zh-CN" dirty="0"/>
          </a:p>
          <a:p>
            <a:r>
              <a:rPr lang="zh-CN" altLang="en-US" dirty="0"/>
              <a:t>多层界面</a:t>
            </a:r>
            <a:endParaRPr lang="en-US" altLang="zh-CN" dirty="0"/>
          </a:p>
          <a:p>
            <a:endParaRPr lang="en-US" altLang="zh-CN" dirty="0"/>
          </a:p>
          <a:p>
            <a:r>
              <a:rPr lang="zh-CN" altLang="en-US" dirty="0"/>
              <a:t>简洁美观</a:t>
            </a:r>
            <a:endParaRPr lang="en-US" altLang="zh-CN" dirty="0"/>
          </a:p>
        </p:txBody>
      </p:sp>
      <p:pic>
        <p:nvPicPr>
          <p:cNvPr id="2" name="图片 1"/>
          <p:cNvPicPr>
            <a:picLocks noChangeAspect="1"/>
          </p:cNvPicPr>
          <p:nvPr/>
        </p:nvPicPr>
        <p:blipFill>
          <a:blip r:embed="rId11"/>
          <a:stretch>
            <a:fillRect/>
          </a:stretch>
        </p:blipFill>
        <p:spPr>
          <a:xfrm>
            <a:off x="6081990" y="1416884"/>
            <a:ext cx="1110852" cy="1241946"/>
          </a:xfrm>
          <a:prstGeom prst="rect">
            <a:avLst/>
          </a:prstGeom>
        </p:spPr>
      </p:pic>
      <p:pic>
        <p:nvPicPr>
          <p:cNvPr id="6" name="图片 5"/>
          <p:cNvPicPr>
            <a:picLocks noChangeAspect="1"/>
          </p:cNvPicPr>
          <p:nvPr/>
        </p:nvPicPr>
        <p:blipFill>
          <a:blip r:embed="rId12"/>
          <a:stretch>
            <a:fillRect/>
          </a:stretch>
        </p:blipFill>
        <p:spPr>
          <a:xfrm>
            <a:off x="3742654" y="2949260"/>
            <a:ext cx="2226696" cy="1241946"/>
          </a:xfrm>
          <a:prstGeom prst="rect">
            <a:avLst/>
          </a:prstGeom>
        </p:spPr>
      </p:pic>
      <p:pic>
        <p:nvPicPr>
          <p:cNvPr id="8" name="图片 7"/>
          <p:cNvPicPr>
            <a:picLocks noChangeAspect="1"/>
          </p:cNvPicPr>
          <p:nvPr/>
        </p:nvPicPr>
        <p:blipFill>
          <a:blip r:embed="rId13"/>
          <a:stretch>
            <a:fillRect/>
          </a:stretch>
        </p:blipFill>
        <p:spPr>
          <a:xfrm>
            <a:off x="5961071" y="2949260"/>
            <a:ext cx="2293910" cy="1241946"/>
          </a:xfrm>
          <a:prstGeom prst="rect">
            <a:avLst/>
          </a:prstGeom>
        </p:spPr>
      </p:pic>
      <p:pic>
        <p:nvPicPr>
          <p:cNvPr id="11" name="图片 10"/>
          <p:cNvPicPr>
            <a:picLocks noChangeAspect="1"/>
          </p:cNvPicPr>
          <p:nvPr/>
        </p:nvPicPr>
        <p:blipFill>
          <a:blip r:embed="rId14"/>
          <a:stretch>
            <a:fillRect/>
          </a:stretch>
        </p:blipFill>
        <p:spPr>
          <a:xfrm>
            <a:off x="3742653" y="4186320"/>
            <a:ext cx="4571999" cy="1296144"/>
          </a:xfrm>
          <a:prstGeom prst="rect">
            <a:avLst/>
          </a:prstGeom>
        </p:spPr>
      </p:pic>
    </p:spTree>
    <p:custDataLst>
      <p:tags r:id="rId15"/>
    </p:custDataLst>
  </p:cSld>
  <p:clrMapOvr>
    <a:masterClrMapping/>
  </p:clrMapOvr>
  <mc:AlternateContent xmlns:mc="http://schemas.openxmlformats.org/markup-compatibility/2006">
    <mc:Choice xmlns:p14="http://schemas.microsoft.com/office/powerpoint/2010/main" Requires="p14">
      <p:transition spd="slow" p14:dur="2000" advTm="17427"/>
    </mc:Choice>
    <mc:Fallback>
      <p:transition spd="slow" advTm="17427"/>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219056" y="1085107"/>
            <a:ext cx="8705888" cy="4687787"/>
          </a:xfrm>
          <a:prstGeom prst="rect">
            <a:avLst/>
          </a:prstGeom>
          <a:solidFill>
            <a:schemeClr val="bg2"/>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lt1"/>
              </a:solidFill>
              <a:latin typeface="Arial" panose="020B0604020202020204" pitchFamily="34" charset="0"/>
              <a:ea typeface="微软雅黑" panose="020B0503020204020204" charset="-122"/>
              <a:sym typeface="Arial" panose="020B0604020202020204" pitchFamily="34" charset="0"/>
            </a:endParaRPr>
          </a:p>
        </p:txBody>
      </p:sp>
      <p:sp>
        <p:nvSpPr>
          <p:cNvPr id="3" name="文本框 2"/>
          <p:cNvSpPr txBox="1"/>
          <p:nvPr>
            <p:custDataLst>
              <p:tags r:id="rId2"/>
            </p:custDataLst>
          </p:nvPr>
        </p:nvSpPr>
        <p:spPr>
          <a:xfrm>
            <a:off x="827584" y="1962877"/>
            <a:ext cx="4119479" cy="356783"/>
          </a:xfrm>
          <a:prstGeom prst="rect">
            <a:avLst/>
          </a:prstGeom>
          <a:noFill/>
        </p:spPr>
        <p:txBody>
          <a:bodyPr wrap="square" rtlCol="0">
            <a:normAutofit/>
          </a:bodyPr>
          <a:lstStyle/>
          <a:p>
            <a:pPr algn="l"/>
            <a:r>
              <a:rPr lang="zh-CN" altLang="en-US" sz="1500" b="1" dirty="0">
                <a:solidFill>
                  <a:schemeClr val="tx1">
                    <a:lumMod val="85000"/>
                    <a:lumOff val="15000"/>
                  </a:schemeClr>
                </a:solidFill>
                <a:ea typeface="微软雅黑" panose="020B0503020204020204" charset="-122"/>
                <a:sym typeface="Arial" panose="020B0604020202020204" pitchFamily="34" charset="0"/>
              </a:rPr>
              <a:t>功能实现</a:t>
            </a:r>
            <a:endParaRPr lang="zh-CN" altLang="en-US" sz="15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4" name="椭圆 3"/>
          <p:cNvSpPr/>
          <p:nvPr>
            <p:custDataLst>
              <p:tags r:id="rId3"/>
            </p:custDataLst>
          </p:nvPr>
        </p:nvSpPr>
        <p:spPr>
          <a:xfrm>
            <a:off x="422240" y="1987875"/>
            <a:ext cx="306788" cy="30678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rPr>
              <a:t>6</a:t>
            </a:r>
            <a:endPar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9" name="文本框 8"/>
          <p:cNvSpPr txBox="1"/>
          <p:nvPr>
            <p:custDataLst>
              <p:tags r:id="rId4"/>
            </p:custDataLst>
          </p:nvPr>
        </p:nvSpPr>
        <p:spPr>
          <a:xfrm>
            <a:off x="456300" y="1313550"/>
            <a:ext cx="8228117" cy="530066"/>
          </a:xfrm>
          <a:prstGeom prst="rect">
            <a:avLst/>
          </a:prstGeom>
        </p:spPr>
        <p:txBody>
          <a:bodyPr vert="horz" wrap="square" lIns="68580" tIns="34290" rIns="68580" bIns="34290"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r>
              <a:rPr sz="2700" dirty="0">
                <a:solidFill>
                  <a:schemeClr val="dk1">
                    <a:lumMod val="85000"/>
                    <a:lumOff val="15000"/>
                  </a:schemeClr>
                </a:solidFill>
                <a:latin typeface="Arial" panose="020B0604020202020204" pitchFamily="34" charset="0"/>
                <a:sym typeface="Arial" panose="020B0604020202020204" pitchFamily="34" charset="0"/>
              </a:rPr>
              <a:t>技术路线</a:t>
            </a:r>
            <a:endParaRPr sz="2700" dirty="0">
              <a:solidFill>
                <a:schemeClr val="dk1">
                  <a:lumMod val="85000"/>
                  <a:lumOff val="15000"/>
                </a:schemeClr>
              </a:solidFill>
              <a:latin typeface="Arial" panose="020B0604020202020204" pitchFamily="34" charset="0"/>
              <a:sym typeface="Arial" panose="020B0604020202020204" pitchFamily="34" charset="0"/>
            </a:endParaRPr>
          </a:p>
        </p:txBody>
      </p:sp>
      <p:pic>
        <p:nvPicPr>
          <p:cNvPr id="25" name="图片 24"/>
          <p:cNvPicPr/>
          <p:nvPr>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26" name="图片 25"/>
          <p:cNvPicPr/>
          <p:nvPr>
            <p:custDataLst>
              <p:tags r:id="rId8"/>
            </p:custDataLst>
          </p:nvPr>
        </p:nvPicPr>
        <p:blipFill>
          <a:blip r:embed="rId9" r:link="rId10"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5" name="文本框 4"/>
          <p:cNvSpPr txBox="1"/>
          <p:nvPr/>
        </p:nvSpPr>
        <p:spPr>
          <a:xfrm>
            <a:off x="864523" y="2458871"/>
            <a:ext cx="4572000" cy="3139321"/>
          </a:xfrm>
          <a:prstGeom prst="rect">
            <a:avLst/>
          </a:prstGeom>
          <a:noFill/>
        </p:spPr>
        <p:txBody>
          <a:bodyPr wrap="square">
            <a:spAutoFit/>
          </a:bodyPr>
          <a:lstStyle/>
          <a:p>
            <a:r>
              <a:rPr lang="zh-CN" altLang="en-US" dirty="0"/>
              <a:t>预期达到的功能：</a:t>
            </a:r>
            <a:endParaRPr lang="en-US" altLang="zh-CN" dirty="0"/>
          </a:p>
          <a:p>
            <a:endParaRPr lang="en-US" altLang="zh-CN" dirty="0"/>
          </a:p>
          <a:p>
            <a:r>
              <a:rPr lang="en-US" altLang="zh-CN" dirty="0"/>
              <a:t>1.</a:t>
            </a:r>
            <a:r>
              <a:rPr lang="zh-CN" altLang="en-US" dirty="0"/>
              <a:t>导入符合格式的理论</a:t>
            </a:r>
            <a:r>
              <a:rPr lang="en-US" altLang="zh-CN" dirty="0"/>
              <a:t>/</a:t>
            </a:r>
            <a:r>
              <a:rPr lang="zh-CN" altLang="en-US" dirty="0"/>
              <a:t>实际</a:t>
            </a:r>
            <a:r>
              <a:rPr lang="en-US" altLang="zh-CN" dirty="0"/>
              <a:t>csv</a:t>
            </a:r>
            <a:r>
              <a:rPr lang="zh-CN" altLang="en-US" dirty="0"/>
              <a:t>数据</a:t>
            </a:r>
            <a:endParaRPr lang="en-US" altLang="zh-CN" dirty="0"/>
          </a:p>
          <a:p>
            <a:r>
              <a:rPr lang="en-US" altLang="zh-CN" dirty="0"/>
              <a:t>2.</a:t>
            </a:r>
            <a:r>
              <a:rPr lang="zh-CN" altLang="en-US" dirty="0"/>
              <a:t>用户可以选择不同模型进行训练</a:t>
            </a:r>
            <a:endParaRPr lang="en-US" altLang="zh-CN" dirty="0"/>
          </a:p>
          <a:p>
            <a:r>
              <a:rPr lang="en-US" altLang="zh-CN" dirty="0"/>
              <a:t>3.</a:t>
            </a:r>
            <a:r>
              <a:rPr lang="zh-CN" altLang="en-US" dirty="0"/>
              <a:t>用户可以手动调节模型参数</a:t>
            </a:r>
            <a:endParaRPr lang="en-US" altLang="zh-CN" dirty="0"/>
          </a:p>
          <a:p>
            <a:r>
              <a:rPr lang="en-US" altLang="zh-CN" dirty="0"/>
              <a:t>4.</a:t>
            </a:r>
            <a:r>
              <a:rPr lang="zh-CN" altLang="en-US" dirty="0"/>
              <a:t>利用</a:t>
            </a:r>
            <a:r>
              <a:rPr lang="en-US" altLang="zh-CN" dirty="0"/>
              <a:t>matplotlib</a:t>
            </a:r>
            <a:r>
              <a:rPr lang="zh-CN" altLang="en-US" dirty="0"/>
              <a:t>实现绘图功能，直观展示模型训练效果和度量指标</a:t>
            </a:r>
            <a:endParaRPr lang="en-US" altLang="zh-CN" dirty="0"/>
          </a:p>
          <a:p>
            <a:r>
              <a:rPr lang="en-US" altLang="zh-CN" dirty="0"/>
              <a:t>5.</a:t>
            </a:r>
            <a:r>
              <a:rPr lang="zh-CN" altLang="en-US" dirty="0"/>
              <a:t>自动生成理论和实际功率曲线</a:t>
            </a:r>
            <a:endParaRPr lang="en-US" altLang="zh-CN" dirty="0"/>
          </a:p>
          <a:p>
            <a:r>
              <a:rPr lang="en-US" altLang="zh-CN" dirty="0"/>
              <a:t>6.</a:t>
            </a:r>
            <a:r>
              <a:rPr lang="zh-CN" altLang="en-US" dirty="0"/>
              <a:t>撰写简洁实用的说明文档</a:t>
            </a:r>
            <a:endParaRPr lang="en-US" altLang="zh-CN" dirty="0"/>
          </a:p>
          <a:p>
            <a:endParaRPr lang="en-US" altLang="zh-CN" dirty="0"/>
          </a:p>
          <a:p>
            <a:endParaRPr lang="zh-CN" altLang="en-US" dirty="0"/>
          </a:p>
        </p:txBody>
      </p:sp>
      <p:pic>
        <p:nvPicPr>
          <p:cNvPr id="6" name="图形 5" descr="靶心 纯色填充"/>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300192" y="2852936"/>
            <a:ext cx="1440160" cy="1440160"/>
          </a:xfrm>
          <a:prstGeom prst="rect">
            <a:avLst/>
          </a:prstGeom>
        </p:spPr>
      </p:pic>
    </p:spTree>
    <p:custDataLst>
      <p:tags r:id="rId13"/>
    </p:custDataLst>
  </p:cSld>
  <p:clrMapOvr>
    <a:masterClrMapping/>
  </p:clrMapOvr>
  <mc:AlternateContent xmlns:mc="http://schemas.openxmlformats.org/markup-compatibility/2006">
    <mc:Choice xmlns:p14="http://schemas.microsoft.com/office/powerpoint/2010/main" Requires="p14">
      <p:transition spd="slow" p14:dur="2000" advTm="34786"/>
    </mc:Choice>
    <mc:Fallback>
      <p:transition spd="slow" advTm="34786"/>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3060065" y="1977390"/>
            <a:ext cx="3144203" cy="991553"/>
          </a:xfrm>
          <a:prstGeom prst="rect">
            <a:avLst/>
          </a:prstGeom>
          <a:noFill/>
        </p:spPr>
        <p:txBody>
          <a:bodyPr wrap="square" bIns="0" rtlCol="0" anchor="b" anchorCtr="0">
            <a:normAutofit/>
          </a:bodyPr>
          <a:lstStyle/>
          <a:p>
            <a:pPr algn="dist"/>
            <a:r>
              <a:rPr lang="zh-CN" altLang="en-US" sz="5400" dirty="0">
                <a:solidFill>
                  <a:schemeClr val="accent1"/>
                </a:solidFill>
                <a:uFillTx/>
                <a:latin typeface="Arial" panose="020B0604020202020204" pitchFamily="34" charset="0"/>
                <a:ea typeface="微软雅黑" panose="020B0503020204020204" charset="-122"/>
              </a:rPr>
              <a:t>人员分工</a:t>
            </a:r>
            <a:endParaRPr lang="en-US" altLang="zh-CN" sz="5400" dirty="0">
              <a:solidFill>
                <a:schemeClr val="accent1"/>
              </a:solidFill>
              <a:uFillTx/>
              <a:latin typeface="Arial" panose="020B0604020202020204" pitchFamily="34" charset="0"/>
              <a:ea typeface="微软雅黑" panose="020B0503020204020204" charset="-122"/>
            </a:endParaRPr>
          </a:p>
        </p:txBody>
      </p:sp>
      <p:sp>
        <p:nvSpPr>
          <p:cNvPr id="5" name="文本框 4"/>
          <p:cNvSpPr txBox="1"/>
          <p:nvPr/>
        </p:nvSpPr>
        <p:spPr>
          <a:xfrm>
            <a:off x="1547495" y="3284855"/>
            <a:ext cx="5674360" cy="2573020"/>
          </a:xfrm>
          <a:prstGeom prst="rect">
            <a:avLst/>
          </a:prstGeom>
          <a:noFill/>
        </p:spPr>
        <p:txBody>
          <a:bodyPr wrap="square" rtlCol="0">
            <a:noAutofit/>
          </a:bodyPr>
          <a:lstStyle/>
          <a:p>
            <a:pPr indent="457200" algn="ctr"/>
            <a:endParaRPr lang="zh-CN" altLang="en-US" sz="2400" dirty="0">
              <a:sym typeface="Arial" panose="020B0604020202020204" pitchFamily="34" charset="0"/>
            </a:endParaRPr>
          </a:p>
        </p:txBody>
      </p:sp>
      <p:sp>
        <p:nvSpPr>
          <p:cNvPr id="2" name="文本框 1"/>
          <p:cNvSpPr txBox="1"/>
          <p:nvPr/>
        </p:nvSpPr>
        <p:spPr>
          <a:xfrm>
            <a:off x="2843808" y="3604374"/>
            <a:ext cx="4824536" cy="369332"/>
          </a:xfrm>
          <a:prstGeom prst="rect">
            <a:avLst/>
          </a:prstGeom>
          <a:noFill/>
        </p:spPr>
        <p:txBody>
          <a:bodyPr wrap="square" rtlCol="0">
            <a:spAutoFit/>
          </a:bodyPr>
          <a:lstStyle/>
          <a:p>
            <a:r>
              <a:rPr lang="zh-CN" altLang="en-US" dirty="0"/>
              <a:t>利用</a:t>
            </a:r>
            <a:r>
              <a:rPr lang="en-US" altLang="zh-CN" dirty="0"/>
              <a:t>git</a:t>
            </a:r>
            <a:r>
              <a:rPr lang="zh-CN" altLang="en-US" dirty="0"/>
              <a:t>及</a:t>
            </a:r>
            <a:r>
              <a:rPr lang="en-US" altLang="zh-CN" dirty="0" err="1"/>
              <a:t>github</a:t>
            </a:r>
            <a:r>
              <a:rPr lang="zh-CN" altLang="en-US" dirty="0"/>
              <a:t>提高效率，共同协作</a:t>
            </a:r>
            <a:endParaRPr lang="zh-CN" altLang="en-US" dirty="0"/>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10856"/>
    </mc:Choice>
    <mc:Fallback>
      <p:transition spd="slow" advTm="10856"/>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1"/>
            </p:custDataLst>
          </p:nvPr>
        </p:nvSpPr>
        <p:spPr>
          <a:xfrm>
            <a:off x="219056" y="1085107"/>
            <a:ext cx="8705888" cy="4687787"/>
          </a:xfrm>
          <a:prstGeom prst="rect">
            <a:avLst/>
          </a:prstGeom>
          <a:solidFill>
            <a:schemeClr val="bg2"/>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lt1"/>
              </a:solidFill>
              <a:latin typeface="Arial" panose="020B0604020202020204" pitchFamily="34" charset="0"/>
              <a:ea typeface="微软雅黑" panose="020B0503020204020204" charset="-122"/>
              <a:sym typeface="Arial" panose="020B0604020202020204" pitchFamily="34" charset="0"/>
            </a:endParaRPr>
          </a:p>
        </p:txBody>
      </p:sp>
      <p:cxnSp>
        <p:nvCxnSpPr>
          <p:cNvPr id="2" name="直接连接符 1"/>
          <p:cNvCxnSpPr/>
          <p:nvPr>
            <p:custDataLst>
              <p:tags r:id="rId2"/>
            </p:custDataLst>
          </p:nvPr>
        </p:nvCxnSpPr>
        <p:spPr>
          <a:xfrm>
            <a:off x="591395" y="3876173"/>
            <a:ext cx="795813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custDataLst>
              <p:tags r:id="rId3"/>
            </p:custDataLst>
          </p:nvPr>
        </p:nvCxnSpPr>
        <p:spPr>
          <a:xfrm>
            <a:off x="4591895" y="2430278"/>
            <a:ext cx="0" cy="3063716"/>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4" name="文本框 3"/>
          <p:cNvSpPr txBox="1"/>
          <p:nvPr>
            <p:custDataLst>
              <p:tags r:id="rId4"/>
            </p:custDataLst>
          </p:nvPr>
        </p:nvSpPr>
        <p:spPr>
          <a:xfrm>
            <a:off x="768710" y="2804889"/>
            <a:ext cx="3505195" cy="1054365"/>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00000"/>
              </a:lnSpc>
              <a:spcBef>
                <a:spcPts val="1000"/>
              </a:spcBef>
            </a:pP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数据处理</a:t>
            </a:r>
            <a:endParaRPr lang="en-US" altLang="zh-CN"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a:p>
            <a:pPr fontAlgn="auto">
              <a:lnSpc>
                <a:spcPct val="100000"/>
              </a:lnSpc>
              <a:spcBef>
                <a:spcPts val="1000"/>
              </a:spcBef>
            </a:pP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搭建深度学习模型</a:t>
            </a:r>
            <a:endPar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a:p>
            <a:pPr fontAlgn="auto">
              <a:lnSpc>
                <a:spcPct val="100000"/>
              </a:lnSpc>
              <a:spcBef>
                <a:spcPts val="1000"/>
              </a:spcBef>
            </a:pPr>
            <a:endParaRPr lang="en-US" altLang="zh-CN"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a:p>
            <a:pPr fontAlgn="auto">
              <a:lnSpc>
                <a:spcPct val="100000"/>
              </a:lnSpc>
              <a:spcBef>
                <a:spcPts val="1000"/>
              </a:spcBef>
            </a:pPr>
            <a:endPar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a:p>
            <a:pPr fontAlgn="auto">
              <a:lnSpc>
                <a:spcPct val="100000"/>
              </a:lnSpc>
              <a:spcBef>
                <a:spcPts val="1000"/>
              </a:spcBef>
            </a:pPr>
            <a:endParaRPr lang="zh-CN" altLang="en-US" sz="12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p:txBody>
      </p:sp>
      <p:sp>
        <p:nvSpPr>
          <p:cNvPr id="5" name="文本框 4"/>
          <p:cNvSpPr txBox="1"/>
          <p:nvPr>
            <p:custDataLst>
              <p:tags r:id="rId5"/>
            </p:custDataLst>
          </p:nvPr>
        </p:nvSpPr>
        <p:spPr>
          <a:xfrm>
            <a:off x="776555" y="2294096"/>
            <a:ext cx="3505195" cy="299085"/>
          </a:xfrm>
          <a:prstGeom prst="rect">
            <a:avLst/>
          </a:prstGeom>
          <a:noFill/>
        </p:spPr>
        <p:txBody>
          <a:bodyPr wrap="square" rtlCol="0">
            <a:noAutofit/>
          </a:bodyPr>
          <a:lstStyle/>
          <a:p>
            <a:pPr algn="l"/>
            <a:r>
              <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曲嘉骏（</a:t>
            </a:r>
            <a:r>
              <a:rPr lang="en-US" altLang="zh-CN"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30%</a:t>
            </a:r>
            <a:r>
              <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a:t>
            </a:r>
            <a:endPar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7" name="文本框 6"/>
          <p:cNvSpPr txBox="1"/>
          <p:nvPr>
            <p:custDataLst>
              <p:tags r:id="rId6"/>
            </p:custDataLst>
          </p:nvPr>
        </p:nvSpPr>
        <p:spPr>
          <a:xfrm>
            <a:off x="5141549" y="2804889"/>
            <a:ext cx="3505195" cy="1054365"/>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00000"/>
              </a:lnSpc>
              <a:spcBef>
                <a:spcPts val="1000"/>
              </a:spcBef>
            </a:pP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软件</a:t>
            </a:r>
            <a:r>
              <a:rPr lang="en-US" altLang="zh-CN"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UI</a:t>
            </a: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设计</a:t>
            </a:r>
            <a:endPar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a:p>
            <a:pPr fontAlgn="auto">
              <a:lnSpc>
                <a:spcPct val="100000"/>
              </a:lnSpc>
              <a:spcBef>
                <a:spcPts val="1000"/>
              </a:spcBef>
            </a:pP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图形界面</a:t>
            </a:r>
            <a:endPar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p:txBody>
      </p:sp>
      <p:sp>
        <p:nvSpPr>
          <p:cNvPr id="8" name="文本框 7"/>
          <p:cNvSpPr txBox="1"/>
          <p:nvPr>
            <p:custDataLst>
              <p:tags r:id="rId7"/>
            </p:custDataLst>
          </p:nvPr>
        </p:nvSpPr>
        <p:spPr>
          <a:xfrm>
            <a:off x="5179219" y="2294096"/>
            <a:ext cx="3505195" cy="299085"/>
          </a:xfrm>
          <a:prstGeom prst="rect">
            <a:avLst/>
          </a:prstGeom>
          <a:noFill/>
        </p:spPr>
        <p:txBody>
          <a:bodyPr wrap="square" rtlCol="0">
            <a:noAutofit/>
          </a:bodyPr>
          <a:lstStyle/>
          <a:p>
            <a:pPr algn="l"/>
            <a:r>
              <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李俊昊（</a:t>
            </a:r>
            <a:r>
              <a:rPr lang="en-US" altLang="zh-CN"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30%</a:t>
            </a:r>
            <a:r>
              <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a:t>
            </a:r>
            <a:endPar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10" name="文本框 9"/>
          <p:cNvSpPr txBox="1"/>
          <p:nvPr>
            <p:custDataLst>
              <p:tags r:id="rId8"/>
            </p:custDataLst>
          </p:nvPr>
        </p:nvSpPr>
        <p:spPr>
          <a:xfrm>
            <a:off x="768709" y="4628578"/>
            <a:ext cx="3505195" cy="1054365"/>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00000"/>
              </a:lnSpc>
              <a:spcBef>
                <a:spcPts val="1000"/>
              </a:spcBef>
            </a:pP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模型测试</a:t>
            </a:r>
            <a:endPar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a:p>
            <a:pPr fontAlgn="auto">
              <a:lnSpc>
                <a:spcPct val="100000"/>
              </a:lnSpc>
              <a:spcBef>
                <a:spcPts val="1000"/>
              </a:spcBef>
            </a:pP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提高预测精度</a:t>
            </a:r>
            <a:endPar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p:txBody>
      </p:sp>
      <p:sp>
        <p:nvSpPr>
          <p:cNvPr id="11" name="文本框 10"/>
          <p:cNvSpPr txBox="1"/>
          <p:nvPr>
            <p:custDataLst>
              <p:tags r:id="rId9"/>
            </p:custDataLst>
          </p:nvPr>
        </p:nvSpPr>
        <p:spPr>
          <a:xfrm>
            <a:off x="776555" y="4151471"/>
            <a:ext cx="3505195" cy="299085"/>
          </a:xfrm>
          <a:prstGeom prst="rect">
            <a:avLst/>
          </a:prstGeom>
          <a:noFill/>
        </p:spPr>
        <p:txBody>
          <a:bodyPr wrap="square" rtlCol="0">
            <a:noAutofit/>
          </a:bodyPr>
          <a:lstStyle/>
          <a:p>
            <a:pPr algn="l"/>
            <a:r>
              <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董启翰（</a:t>
            </a:r>
            <a:r>
              <a:rPr lang="en-US" altLang="zh-CN"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20%</a:t>
            </a:r>
            <a:r>
              <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a:t>
            </a:r>
            <a:endPar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12" name="椭圆 11"/>
          <p:cNvSpPr/>
          <p:nvPr>
            <p:custDataLst>
              <p:tags r:id="rId10"/>
            </p:custDataLst>
          </p:nvPr>
        </p:nvSpPr>
        <p:spPr>
          <a:xfrm>
            <a:off x="456515" y="4161473"/>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tLang="zh-CN" sz="1350" b="1" dirty="0">
              <a:solidFill>
                <a:schemeClr val="bg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13" name="文本框 12"/>
          <p:cNvSpPr txBox="1"/>
          <p:nvPr>
            <p:custDataLst>
              <p:tags r:id="rId11"/>
            </p:custDataLst>
          </p:nvPr>
        </p:nvSpPr>
        <p:spPr>
          <a:xfrm>
            <a:off x="5179218" y="4625738"/>
            <a:ext cx="3505195" cy="1054365"/>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00000"/>
              </a:lnSpc>
              <a:spcBef>
                <a:spcPts val="1000"/>
              </a:spcBef>
            </a:pP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收集数据</a:t>
            </a:r>
            <a:endPar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a:p>
            <a:pPr fontAlgn="auto">
              <a:lnSpc>
                <a:spcPct val="100000"/>
              </a:lnSpc>
              <a:spcBef>
                <a:spcPts val="1000"/>
              </a:spcBef>
            </a:pP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制作答辩内容</a:t>
            </a:r>
            <a:endPar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a:p>
            <a:pPr fontAlgn="auto">
              <a:lnSpc>
                <a:spcPct val="100000"/>
              </a:lnSpc>
              <a:spcBef>
                <a:spcPts val="1000"/>
              </a:spcBef>
            </a:pPr>
            <a:endParaRPr lang="zh-CN" altLang="en-US" sz="12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endParaRPr>
          </a:p>
        </p:txBody>
      </p:sp>
      <p:sp>
        <p:nvSpPr>
          <p:cNvPr id="14" name="文本框 13"/>
          <p:cNvSpPr txBox="1"/>
          <p:nvPr>
            <p:custDataLst>
              <p:tags r:id="rId12"/>
            </p:custDataLst>
          </p:nvPr>
        </p:nvSpPr>
        <p:spPr>
          <a:xfrm>
            <a:off x="5179219" y="4151471"/>
            <a:ext cx="3505195" cy="299085"/>
          </a:xfrm>
          <a:prstGeom prst="rect">
            <a:avLst/>
          </a:prstGeom>
          <a:noFill/>
        </p:spPr>
        <p:txBody>
          <a:bodyPr wrap="square" rtlCol="0">
            <a:noAutofit/>
          </a:bodyPr>
          <a:lstStyle/>
          <a:p>
            <a:pPr algn="l"/>
            <a:r>
              <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王乐天（</a:t>
            </a:r>
            <a:r>
              <a:rPr lang="en-US" altLang="zh-CN"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20%</a:t>
            </a:r>
            <a:r>
              <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a:t>
            </a:r>
            <a:endPar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15" name="椭圆 14"/>
          <p:cNvSpPr/>
          <p:nvPr>
            <p:custDataLst>
              <p:tags r:id="rId13"/>
            </p:custDataLst>
          </p:nvPr>
        </p:nvSpPr>
        <p:spPr>
          <a:xfrm>
            <a:off x="4859179" y="4161473"/>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tLang="zh-CN" sz="1350" b="1" dirty="0">
              <a:solidFill>
                <a:schemeClr val="bg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20" name="椭圆 19"/>
          <p:cNvSpPr/>
          <p:nvPr>
            <p:custDataLst>
              <p:tags r:id="rId14"/>
            </p:custDataLst>
          </p:nvPr>
        </p:nvSpPr>
        <p:spPr>
          <a:xfrm>
            <a:off x="456515" y="2294096"/>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tLang="zh-CN" sz="1350" b="1" dirty="0">
              <a:solidFill>
                <a:schemeClr val="bg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21" name="椭圆 20"/>
          <p:cNvSpPr/>
          <p:nvPr>
            <p:custDataLst>
              <p:tags r:id="rId15"/>
            </p:custDataLst>
          </p:nvPr>
        </p:nvSpPr>
        <p:spPr>
          <a:xfrm>
            <a:off x="4859179" y="2294096"/>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tLang="zh-CN" sz="1350" b="1" dirty="0">
              <a:solidFill>
                <a:schemeClr val="bg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22" name="文本框 21"/>
          <p:cNvSpPr txBox="1"/>
          <p:nvPr>
            <p:custDataLst>
              <p:tags r:id="rId16"/>
            </p:custDataLst>
          </p:nvPr>
        </p:nvSpPr>
        <p:spPr>
          <a:xfrm>
            <a:off x="456300" y="1313550"/>
            <a:ext cx="8228117" cy="530066"/>
          </a:xfrm>
          <a:prstGeom prst="rect">
            <a:avLst/>
          </a:prstGeom>
        </p:spPr>
        <p:txBody>
          <a:bodyPr vert="horz" wrap="square" lIns="68580" tIns="34290" rIns="68580" bIns="34290"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r>
              <a:rPr lang="zh-CN" altLang="en-US" sz="2700" dirty="0">
                <a:solidFill>
                  <a:schemeClr val="tx1">
                    <a:lumMod val="85000"/>
                    <a:lumOff val="15000"/>
                  </a:schemeClr>
                </a:solidFill>
                <a:latin typeface="Arial" panose="020B0604020202020204" pitchFamily="34" charset="0"/>
                <a:sym typeface="Arial" panose="020B0604020202020204" pitchFamily="34" charset="0"/>
              </a:rPr>
              <a:t>项目</a:t>
            </a:r>
            <a:r>
              <a:rPr lang="zh-CN" altLang="en-US" sz="2700" dirty="0">
                <a:latin typeface="Arial" panose="020B0604020202020204" pitchFamily="34" charset="0"/>
                <a:sym typeface="Arial" panose="020B0604020202020204" pitchFamily="34" charset="0"/>
              </a:rPr>
              <a:t>分工</a:t>
            </a:r>
            <a:endParaRPr lang="zh-CN" altLang="en-US" sz="2700" dirty="0">
              <a:solidFill>
                <a:schemeClr val="tx1">
                  <a:lumMod val="85000"/>
                  <a:lumOff val="15000"/>
                </a:schemeClr>
              </a:solidFill>
              <a:latin typeface="Arial" panose="020B0604020202020204" pitchFamily="34" charset="0"/>
              <a:sym typeface="Arial" panose="020B0604020202020204" pitchFamily="34" charset="0"/>
            </a:endParaRPr>
          </a:p>
        </p:txBody>
      </p:sp>
      <p:pic>
        <p:nvPicPr>
          <p:cNvPr id="25" name="图片 24"/>
          <p:cNvPicPr/>
          <p:nvPr>
            <p:custDataLst>
              <p:tags r:id="rId17"/>
            </p:custDataLst>
          </p:nvPr>
        </p:nvPicPr>
        <p:blipFill>
          <a:blip r:embed="rId18" r:link="rId19"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26" name="图片 25"/>
          <p:cNvPicPr/>
          <p:nvPr>
            <p:custDataLst>
              <p:tags r:id="rId20"/>
            </p:custDataLst>
          </p:nvPr>
        </p:nvPicPr>
        <p:blipFill>
          <a:blip r:embed="rId21" r:link="rId22"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Tree>
    <p:custDataLst>
      <p:tags r:id="rId23"/>
    </p:custDataLst>
  </p:cSld>
  <p:clrMapOvr>
    <a:masterClrMapping/>
  </p:clrMapOvr>
  <mc:AlternateContent xmlns:mc="http://schemas.openxmlformats.org/markup-compatibility/2006">
    <mc:Choice xmlns:p14="http://schemas.microsoft.com/office/powerpoint/2010/main" Requires="p14">
      <p:transition spd="slow" p14:dur="2000" advTm="10521"/>
    </mc:Choice>
    <mc:Fallback>
      <p:transition spd="slow" advTm="10521"/>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3060065" y="1977390"/>
            <a:ext cx="3144203" cy="991553"/>
          </a:xfrm>
          <a:prstGeom prst="rect">
            <a:avLst/>
          </a:prstGeom>
          <a:noFill/>
        </p:spPr>
        <p:txBody>
          <a:bodyPr wrap="square" bIns="0" rtlCol="0" anchor="b" anchorCtr="0">
            <a:normAutofit fontScale="60000"/>
          </a:bodyPr>
          <a:lstStyle/>
          <a:p>
            <a:pPr algn="dist"/>
            <a:r>
              <a:rPr lang="zh-CN" altLang="en-US" sz="5400" dirty="0">
                <a:solidFill>
                  <a:schemeClr val="accent1"/>
                </a:solidFill>
                <a:uFillTx/>
                <a:latin typeface="Arial" panose="020B0604020202020204" pitchFamily="34" charset="0"/>
                <a:ea typeface="微软雅黑" panose="020B0503020204020204" charset="-122"/>
              </a:rPr>
              <a:t>工程训练营</a:t>
            </a:r>
            <a:r>
              <a:rPr lang="zh-CN" altLang="en-US" sz="5400" dirty="0">
                <a:solidFill>
                  <a:schemeClr val="accent1"/>
                </a:solidFill>
                <a:uFillTx/>
                <a:latin typeface="Arial" panose="020B0604020202020204" pitchFamily="34" charset="0"/>
                <a:ea typeface="微软雅黑" panose="020B0503020204020204" charset="-122"/>
              </a:rPr>
              <a:t>总结</a:t>
            </a:r>
            <a:endParaRPr lang="zh-CN" altLang="en-US" sz="5400" dirty="0">
              <a:solidFill>
                <a:schemeClr val="accent1"/>
              </a:solidFill>
              <a:uFillTx/>
              <a:latin typeface="Arial" panose="020B0604020202020204" pitchFamily="34" charset="0"/>
              <a:ea typeface="微软雅黑" panose="020B0503020204020204" charset="-122"/>
            </a:endParaRPr>
          </a:p>
        </p:txBody>
      </p:sp>
      <p:sp>
        <p:nvSpPr>
          <p:cNvPr id="5" name="文本框 4"/>
          <p:cNvSpPr txBox="1"/>
          <p:nvPr/>
        </p:nvSpPr>
        <p:spPr>
          <a:xfrm>
            <a:off x="1547664" y="3284984"/>
            <a:ext cx="5674360" cy="2573020"/>
          </a:xfrm>
          <a:prstGeom prst="rect">
            <a:avLst/>
          </a:prstGeom>
          <a:noFill/>
        </p:spPr>
        <p:txBody>
          <a:bodyPr wrap="square" rtlCol="0">
            <a:noAutofit/>
          </a:bodyPr>
          <a:lstStyle/>
          <a:p>
            <a:pPr indent="457200" algn="ctr"/>
            <a:endParaRPr lang="zh-CN" altLang="en-US" sz="2400" dirty="0">
              <a:sym typeface="Arial" panose="020B0604020202020204" pitchFamily="34" charset="0"/>
            </a:endParaRPr>
          </a:p>
        </p:txBody>
      </p:sp>
      <p:sp>
        <p:nvSpPr>
          <p:cNvPr id="3" name="文本框 2"/>
          <p:cNvSpPr txBox="1"/>
          <p:nvPr/>
        </p:nvSpPr>
        <p:spPr>
          <a:xfrm>
            <a:off x="3707904" y="3861048"/>
            <a:ext cx="2448272" cy="369332"/>
          </a:xfrm>
          <a:prstGeom prst="rect">
            <a:avLst/>
          </a:prstGeom>
          <a:noFill/>
        </p:spPr>
        <p:txBody>
          <a:bodyPr wrap="square" rtlCol="0">
            <a:spAutoFit/>
          </a:bodyPr>
          <a:lstStyle/>
          <a:p>
            <a:r>
              <a:rPr lang="en-US" altLang="zh-CN" dirty="0"/>
              <a:t>What’s more…</a:t>
            </a:r>
            <a:endParaRPr lang="zh-CN" altLang="en-US" dirty="0"/>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9517"/>
    </mc:Choice>
    <mc:Fallback>
      <p:transition spd="slow" advTm="9517"/>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219056" y="1085107"/>
            <a:ext cx="8705888" cy="4687787"/>
          </a:xfrm>
          <a:prstGeom prst="rect">
            <a:avLst/>
          </a:prstGeom>
          <a:solidFill>
            <a:schemeClr val="bg2"/>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lt1"/>
              </a:solidFill>
              <a:latin typeface="Arial" panose="020B0604020202020204" pitchFamily="34" charset="0"/>
              <a:ea typeface="微软雅黑" panose="020B0503020204020204" charset="-122"/>
              <a:sym typeface="Arial" panose="020B0604020202020204" pitchFamily="34" charset="0"/>
            </a:endParaRPr>
          </a:p>
        </p:txBody>
      </p:sp>
      <p:sp>
        <p:nvSpPr>
          <p:cNvPr id="3" name="文本框 2"/>
          <p:cNvSpPr txBox="1"/>
          <p:nvPr>
            <p:custDataLst>
              <p:tags r:id="rId2"/>
            </p:custDataLst>
          </p:nvPr>
        </p:nvSpPr>
        <p:spPr>
          <a:xfrm>
            <a:off x="827584" y="1962877"/>
            <a:ext cx="4119479" cy="356783"/>
          </a:xfrm>
          <a:prstGeom prst="rect">
            <a:avLst/>
          </a:prstGeom>
          <a:noFill/>
        </p:spPr>
        <p:txBody>
          <a:bodyPr wrap="square" rtlCol="0">
            <a:normAutofit/>
          </a:bodyPr>
          <a:lstStyle/>
          <a:p>
            <a:pPr algn="l"/>
            <a:endParaRPr lang="zh-CN" altLang="en-US" sz="15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4" name="椭圆 3"/>
          <p:cNvSpPr/>
          <p:nvPr>
            <p:custDataLst>
              <p:tags r:id="rId3"/>
            </p:custDataLst>
          </p:nvPr>
        </p:nvSpPr>
        <p:spPr>
          <a:xfrm>
            <a:off x="422240" y="1987875"/>
            <a:ext cx="306788" cy="30678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9" name="文本框 8"/>
          <p:cNvSpPr txBox="1"/>
          <p:nvPr>
            <p:custDataLst>
              <p:tags r:id="rId4"/>
            </p:custDataLst>
          </p:nvPr>
        </p:nvSpPr>
        <p:spPr>
          <a:xfrm>
            <a:off x="456300" y="1313550"/>
            <a:ext cx="8228117" cy="530066"/>
          </a:xfrm>
          <a:prstGeom prst="rect">
            <a:avLst/>
          </a:prstGeom>
        </p:spPr>
        <p:txBody>
          <a:bodyPr vert="horz" wrap="square" lIns="68580" tIns="34290" rIns="68580" bIns="34290"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r>
              <a:rPr lang="zh-CN" altLang="en-US" sz="2700" dirty="0">
                <a:solidFill>
                  <a:schemeClr val="dk1">
                    <a:lumMod val="85000"/>
                    <a:lumOff val="15000"/>
                  </a:schemeClr>
                </a:solidFill>
                <a:latin typeface="Arial" panose="020B0604020202020204" pitchFamily="34" charset="0"/>
                <a:sym typeface="Arial" panose="020B0604020202020204" pitchFamily="34" charset="0"/>
              </a:rPr>
              <a:t>后续设想</a:t>
            </a:r>
            <a:endParaRPr sz="2700" dirty="0">
              <a:solidFill>
                <a:schemeClr val="dk1">
                  <a:lumMod val="85000"/>
                  <a:lumOff val="15000"/>
                </a:schemeClr>
              </a:solidFill>
              <a:latin typeface="Arial" panose="020B0604020202020204" pitchFamily="34" charset="0"/>
              <a:sym typeface="Arial" panose="020B0604020202020204" pitchFamily="34" charset="0"/>
            </a:endParaRPr>
          </a:p>
        </p:txBody>
      </p:sp>
      <p:pic>
        <p:nvPicPr>
          <p:cNvPr id="25" name="图片 24"/>
          <p:cNvPicPr/>
          <p:nvPr>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26" name="图片 25"/>
          <p:cNvPicPr/>
          <p:nvPr>
            <p:custDataLst>
              <p:tags r:id="rId8"/>
            </p:custDataLst>
          </p:nvPr>
        </p:nvPicPr>
        <p:blipFill>
          <a:blip r:embed="rId9" r:link="rId10"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5" name="文本框 4"/>
          <p:cNvSpPr txBox="1"/>
          <p:nvPr/>
        </p:nvSpPr>
        <p:spPr>
          <a:xfrm>
            <a:off x="864522" y="2458871"/>
            <a:ext cx="6947837" cy="2031325"/>
          </a:xfrm>
          <a:prstGeom prst="rect">
            <a:avLst/>
          </a:prstGeom>
          <a:noFill/>
        </p:spPr>
        <p:txBody>
          <a:bodyPr wrap="square">
            <a:spAutoFit/>
          </a:bodyPr>
          <a:lstStyle/>
          <a:p>
            <a:endParaRPr lang="en-US" altLang="zh-CN" dirty="0"/>
          </a:p>
          <a:p>
            <a:r>
              <a:rPr lang="en-US" altLang="zh-CN" dirty="0"/>
              <a:t>1.</a:t>
            </a:r>
            <a:r>
              <a:rPr lang="zh-CN" altLang="en-US" dirty="0"/>
              <a:t>收集时间范围更广的数据</a:t>
            </a:r>
            <a:endParaRPr lang="en-US" altLang="zh-CN" dirty="0"/>
          </a:p>
          <a:p>
            <a:endParaRPr lang="en-US" altLang="zh-CN" dirty="0"/>
          </a:p>
          <a:p>
            <a:r>
              <a:rPr lang="en-US" altLang="zh-CN" dirty="0"/>
              <a:t>2.</a:t>
            </a:r>
            <a:r>
              <a:rPr lang="zh-CN" altLang="en-US" dirty="0"/>
              <a:t>融合现有模型，提升模型性能，建立预测模型，实现预测功能</a:t>
            </a:r>
            <a:endParaRPr lang="en-US" altLang="zh-CN" dirty="0"/>
          </a:p>
          <a:p>
            <a:endParaRPr lang="en-US" altLang="zh-CN" dirty="0"/>
          </a:p>
          <a:p>
            <a:r>
              <a:rPr lang="en-US" altLang="zh-CN" dirty="0"/>
              <a:t>3.</a:t>
            </a:r>
            <a:r>
              <a:rPr lang="zh-CN" altLang="en-US" dirty="0"/>
              <a:t>优化界面，提高可用性</a:t>
            </a:r>
            <a:endParaRPr lang="en-US" altLang="zh-CN" dirty="0"/>
          </a:p>
          <a:p>
            <a:endParaRPr lang="zh-CN" altLang="en-US" dirty="0"/>
          </a:p>
        </p:txBody>
      </p:sp>
      <p:pic>
        <p:nvPicPr>
          <p:cNvPr id="11" name="图形 10" descr="飞机 纯色填充"/>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156176" y="3927155"/>
            <a:ext cx="1080119" cy="1080119"/>
          </a:xfrm>
          <a:prstGeom prst="rect">
            <a:avLst/>
          </a:prstGeom>
        </p:spPr>
      </p:pic>
    </p:spTree>
    <p:custDataLst>
      <p:tags r:id="rId13"/>
    </p:custDataLst>
  </p:cSld>
  <p:clrMapOvr>
    <a:masterClrMapping/>
  </p:clrMapOvr>
  <mc:AlternateContent xmlns:mc="http://schemas.openxmlformats.org/markup-compatibility/2006">
    <mc:Choice xmlns:p14="http://schemas.microsoft.com/office/powerpoint/2010/main" Requires="p14">
      <p:transition spd="slow" p14:dur="2000" advTm="33890"/>
    </mc:Choice>
    <mc:Fallback>
      <p:transition spd="slow" advTm="3389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custDataLst>
              <p:tags r:id="rId1"/>
            </p:custDataLst>
          </p:nvPr>
        </p:nvSpPr>
        <p:spPr>
          <a:xfrm>
            <a:off x="0" y="857250"/>
            <a:ext cx="9144000" cy="1998250"/>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lt1"/>
              </a:solidFill>
              <a:latin typeface="Arial" panose="020B0604020202020204" pitchFamily="34" charset="0"/>
              <a:ea typeface="微软雅黑" panose="020B0503020204020204" charset="-122"/>
              <a:sym typeface="Arial" panose="020B0604020202020204" pitchFamily="34" charset="0"/>
            </a:endParaRPr>
          </a:p>
        </p:txBody>
      </p:sp>
      <p:pic>
        <p:nvPicPr>
          <p:cNvPr id="5" name="图片 4"/>
          <p:cNvPicPr/>
          <p:nvPr>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6" name="图片 5"/>
          <p:cNvPicPr/>
          <p:nvPr>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pic>
        <p:nvPicPr>
          <p:cNvPr id="8" name="图片 7"/>
          <p:cNvPicPr/>
          <p:nvPr>
            <p:custDataLst>
              <p:tags r:id="rId8"/>
            </p:custDataLst>
          </p:nvPr>
        </p:nvPicPr>
        <p:blipFill rotWithShape="1">
          <a:blip r:embed="rId9"/>
          <a:srcRect/>
          <a:stretch>
            <a:fillRect/>
          </a:stretch>
        </p:blipFill>
        <p:spPr>
          <a:xfrm>
            <a:off x="459580" y="2013716"/>
            <a:ext cx="8224836" cy="3530734"/>
          </a:xfrm>
          <a:prstGeom prst="rect">
            <a:avLst/>
          </a:prstGeom>
        </p:spPr>
      </p:pic>
      <p:sp>
        <p:nvSpPr>
          <p:cNvPr id="3" name="文本框 2"/>
          <p:cNvSpPr txBox="1"/>
          <p:nvPr>
            <p:custDataLst>
              <p:tags r:id="rId10"/>
            </p:custDataLst>
          </p:nvPr>
        </p:nvSpPr>
        <p:spPr>
          <a:xfrm>
            <a:off x="456300" y="1313550"/>
            <a:ext cx="8228117" cy="530066"/>
          </a:xfrm>
          <a:prstGeom prst="rect">
            <a:avLst/>
          </a:prstGeom>
        </p:spPr>
        <p:txBody>
          <a:bodyPr vert="horz" wrap="square" lIns="67627" tIns="35242" rIns="67627" bIns="35242"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r>
              <a:rPr lang="zh-CN" altLang="en-US" sz="2700" dirty="0">
                <a:solidFill>
                  <a:schemeClr val="dk1">
                    <a:lumMod val="85000"/>
                    <a:lumOff val="15000"/>
                  </a:schemeClr>
                </a:solidFill>
                <a:uFillTx/>
                <a:latin typeface="Arial" panose="020B0604020202020204" pitchFamily="34" charset="0"/>
                <a:sym typeface="Arial" panose="020B0604020202020204" pitchFamily="34" charset="0"/>
              </a:rPr>
              <a:t>谢谢大家</a:t>
            </a:r>
            <a:endParaRPr lang="zh-CN" altLang="en-US" sz="2700" dirty="0">
              <a:solidFill>
                <a:schemeClr val="dk1">
                  <a:lumMod val="85000"/>
                  <a:lumOff val="15000"/>
                </a:schemeClr>
              </a:solidFill>
              <a:uFillTx/>
              <a:latin typeface="Arial" panose="020B0604020202020204" pitchFamily="34" charset="0"/>
              <a:sym typeface="Arial" panose="020B0604020202020204" pitchFamily="34" charset="0"/>
            </a:endParaRPr>
          </a:p>
        </p:txBody>
      </p:sp>
    </p:spTree>
    <p:custDataLst>
      <p:tags r:id="rId11"/>
    </p:custDataLst>
  </p:cSld>
  <p:clrMapOvr>
    <a:masterClrMapping/>
  </p:clrMapOvr>
  <mc:AlternateContent xmlns:mc="http://schemas.openxmlformats.org/markup-compatibility/2006">
    <mc:Choice xmlns:p14="http://schemas.microsoft.com/office/powerpoint/2010/main" Requires="p14">
      <p:transition spd="slow" p14:dur="2000" advTm="3003"/>
    </mc:Choice>
    <mc:Fallback>
      <p:transition spd="slow" advTm="3003"/>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1231779" y="4001374"/>
            <a:ext cx="2596039" cy="297180"/>
          </a:xfrm>
          <a:prstGeom prst="rect">
            <a:avLst/>
          </a:prstGeom>
          <a:noFill/>
        </p:spPr>
        <p:txBody>
          <a:bodyPr wrap="square" lIns="68580" tIns="34290" rIns="68580" bIns="0" anchor="b" anchorCtr="0">
            <a:normAutofit/>
          </a:bodyPr>
          <a:lstStyle/>
          <a:p>
            <a:pPr lvl="0" algn="l">
              <a:buClrTx/>
              <a:buSzTx/>
              <a:buFontTx/>
            </a:pPr>
            <a:endParaRPr lang="zh-CN" altLang="en-US" sz="1500" b="1" spc="2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endParaRPr>
          </a:p>
        </p:txBody>
      </p:sp>
      <p:sp>
        <p:nvSpPr>
          <p:cNvPr id="7" name="菱形 6"/>
          <p:cNvSpPr/>
          <p:nvPr>
            <p:custDataLst>
              <p:tags r:id="rId2"/>
            </p:custDataLst>
          </p:nvPr>
        </p:nvSpPr>
        <p:spPr>
          <a:xfrm>
            <a:off x="721995" y="3333036"/>
            <a:ext cx="381000" cy="3810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7500" tIns="35100" rIns="67500" bIns="35100" anchor="ctr" anchorCtr="0">
            <a:normAutofit fontScale="77500" lnSpcReduction="20000"/>
          </a:bodyPr>
          <a:lstStyle/>
          <a:p>
            <a:pPr algn="ctr">
              <a:lnSpc>
                <a:spcPct val="100000"/>
              </a:lnSpc>
            </a:pPr>
            <a:endParaRPr lang="en-US" altLang="zh-CN" sz="120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8" name="文本框 7"/>
          <p:cNvSpPr txBox="1"/>
          <p:nvPr>
            <p:custDataLst>
              <p:tags r:id="rId3"/>
            </p:custDataLst>
          </p:nvPr>
        </p:nvSpPr>
        <p:spPr>
          <a:xfrm>
            <a:off x="1253966" y="3377486"/>
            <a:ext cx="2594134" cy="297180"/>
          </a:xfrm>
          <a:prstGeom prst="rect">
            <a:avLst/>
          </a:prstGeom>
          <a:noFill/>
        </p:spPr>
        <p:txBody>
          <a:bodyPr wrap="square" lIns="68580" tIns="34290" rIns="68580" bIns="0" anchor="b" anchorCtr="0">
            <a:normAutofit/>
          </a:bodyPr>
          <a:lstStyle/>
          <a:p>
            <a:pPr lvl="0" algn="l">
              <a:buClrTx/>
              <a:buSzTx/>
              <a:buFontTx/>
            </a:pPr>
            <a:r>
              <a:rPr lang="zh-CN" altLang="en-US" sz="1500" b="1" spc="200" dirty="0">
                <a:solidFill>
                  <a:schemeClr val="dk1">
                    <a:lumMod val="85000"/>
                    <a:lumOff val="15000"/>
                  </a:schemeClr>
                </a:solidFill>
                <a:ea typeface="微软雅黑" panose="020B0503020204020204" charset="-122"/>
                <a:sym typeface="Arial" panose="020B0604020202020204" pitchFamily="34" charset="0"/>
              </a:rPr>
              <a:t>技术路线</a:t>
            </a:r>
            <a:endParaRPr lang="zh-CN" altLang="en-US" sz="1500" b="1" spc="200" dirty="0">
              <a:solidFill>
                <a:schemeClr val="dk1">
                  <a:lumMod val="85000"/>
                  <a:lumOff val="15000"/>
                </a:schemeClr>
              </a:solidFill>
              <a:ea typeface="微软雅黑" panose="020B0503020204020204" charset="-122"/>
              <a:sym typeface="Arial" panose="020B0604020202020204" pitchFamily="34" charset="0"/>
            </a:endParaRPr>
          </a:p>
        </p:txBody>
      </p:sp>
      <p:sp>
        <p:nvSpPr>
          <p:cNvPr id="10" name="菱形 9"/>
          <p:cNvSpPr/>
          <p:nvPr>
            <p:custDataLst>
              <p:tags r:id="rId4"/>
            </p:custDataLst>
          </p:nvPr>
        </p:nvSpPr>
        <p:spPr>
          <a:xfrm>
            <a:off x="726281" y="2709149"/>
            <a:ext cx="381000" cy="38100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7500" tIns="35100" rIns="67500" bIns="35100" anchor="ctr" anchorCtr="0">
            <a:normAutofit fontScale="77500" lnSpcReduction="20000"/>
          </a:bodyPr>
          <a:lstStyle/>
          <a:p>
            <a:pPr algn="ctr">
              <a:lnSpc>
                <a:spcPct val="100000"/>
              </a:lnSpc>
            </a:pPr>
            <a:endParaRPr lang="en-US" altLang="zh-CN" sz="120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11" name="文本框 10"/>
          <p:cNvSpPr txBox="1"/>
          <p:nvPr>
            <p:custDataLst>
              <p:tags r:id="rId5"/>
            </p:custDataLst>
          </p:nvPr>
        </p:nvSpPr>
        <p:spPr>
          <a:xfrm>
            <a:off x="1250156" y="2753599"/>
            <a:ext cx="2596039" cy="297180"/>
          </a:xfrm>
          <a:prstGeom prst="rect">
            <a:avLst/>
          </a:prstGeom>
          <a:noFill/>
        </p:spPr>
        <p:txBody>
          <a:bodyPr wrap="square" lIns="68580" tIns="34290" rIns="68580" bIns="0" anchor="b" anchorCtr="0">
            <a:normAutofit/>
          </a:bodyPr>
          <a:lstStyle/>
          <a:p>
            <a:pPr lvl="0" algn="l">
              <a:buClrTx/>
              <a:buSzTx/>
              <a:buFontTx/>
            </a:pPr>
            <a:r>
              <a:rPr lang="zh-CN" altLang="en-US" sz="1500" b="1" spc="200" dirty="0">
                <a:solidFill>
                  <a:schemeClr val="dk1">
                    <a:lumMod val="85000"/>
                    <a:lumOff val="15000"/>
                  </a:schemeClr>
                </a:solidFill>
                <a:ea typeface="微软雅黑" panose="020B0503020204020204" charset="-122"/>
                <a:sym typeface="Arial" panose="020B0604020202020204" pitchFamily="34" charset="0"/>
              </a:rPr>
              <a:t>设计方案</a:t>
            </a:r>
            <a:endParaRPr lang="zh-CN" altLang="en-US" sz="1500" b="1" spc="200" dirty="0">
              <a:solidFill>
                <a:schemeClr val="dk1">
                  <a:lumMod val="85000"/>
                  <a:lumOff val="15000"/>
                </a:schemeClr>
              </a:solidFill>
              <a:ea typeface="微软雅黑" panose="020B0503020204020204" charset="-122"/>
              <a:sym typeface="Arial" panose="020B0604020202020204" pitchFamily="34" charset="0"/>
            </a:endParaRPr>
          </a:p>
        </p:txBody>
      </p:sp>
      <p:sp>
        <p:nvSpPr>
          <p:cNvPr id="13" name="菱形 12"/>
          <p:cNvSpPr/>
          <p:nvPr>
            <p:custDataLst>
              <p:tags r:id="rId6"/>
            </p:custDataLst>
          </p:nvPr>
        </p:nvSpPr>
        <p:spPr>
          <a:xfrm>
            <a:off x="726281" y="2084785"/>
            <a:ext cx="381000" cy="3810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67500" tIns="35100" rIns="67500" bIns="35100" anchor="ctr" anchorCtr="0">
            <a:normAutofit fontScale="77500" lnSpcReduction="20000"/>
          </a:bodyPr>
          <a:lstStyle/>
          <a:p>
            <a:pPr algn="ctr">
              <a:lnSpc>
                <a:spcPct val="100000"/>
              </a:lnSpc>
            </a:pPr>
            <a:endParaRPr lang="en-US" altLang="zh-CN" sz="120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14" name="文本框 13"/>
          <p:cNvSpPr txBox="1"/>
          <p:nvPr>
            <p:custDataLst>
              <p:tags r:id="rId7"/>
            </p:custDataLst>
          </p:nvPr>
        </p:nvSpPr>
        <p:spPr>
          <a:xfrm>
            <a:off x="1250633" y="2129235"/>
            <a:ext cx="2595086" cy="297180"/>
          </a:xfrm>
          <a:prstGeom prst="rect">
            <a:avLst/>
          </a:prstGeom>
          <a:noFill/>
        </p:spPr>
        <p:txBody>
          <a:bodyPr wrap="square" lIns="68580" tIns="34290" rIns="68580" bIns="0" anchor="b" anchorCtr="0">
            <a:normAutofit/>
          </a:bodyPr>
          <a:lstStyle/>
          <a:p>
            <a:pPr lvl="0" algn="l">
              <a:buClrTx/>
              <a:buSzTx/>
              <a:buFontTx/>
            </a:pPr>
            <a:r>
              <a:rPr lang="zh-CN" altLang="en-US" sz="1500" b="1" spc="200" dirty="0">
                <a:solidFill>
                  <a:schemeClr val="dk1">
                    <a:lumMod val="85000"/>
                    <a:lumOff val="15000"/>
                  </a:schemeClr>
                </a:solidFill>
                <a:ea typeface="微软雅黑" panose="020B0503020204020204" charset="-122"/>
                <a:sym typeface="Arial" panose="020B0604020202020204" pitchFamily="34" charset="0"/>
              </a:rPr>
              <a:t>选题意义</a:t>
            </a:r>
            <a:endParaRPr lang="zh-CN" altLang="en-US" sz="1500" b="1" spc="200" dirty="0">
              <a:solidFill>
                <a:schemeClr val="dk1">
                  <a:lumMod val="85000"/>
                  <a:lumOff val="15000"/>
                </a:schemeClr>
              </a:solidFill>
              <a:ea typeface="微软雅黑" panose="020B0503020204020204" charset="-122"/>
              <a:sym typeface="Arial" panose="020B0604020202020204" pitchFamily="34" charset="0"/>
            </a:endParaRPr>
          </a:p>
        </p:txBody>
      </p:sp>
      <p:sp>
        <p:nvSpPr>
          <p:cNvPr id="16" name="菱形 15"/>
          <p:cNvSpPr/>
          <p:nvPr>
            <p:custDataLst>
              <p:tags r:id="rId8"/>
            </p:custDataLst>
          </p:nvPr>
        </p:nvSpPr>
        <p:spPr>
          <a:xfrm>
            <a:off x="721995" y="3970498"/>
            <a:ext cx="381000" cy="3810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7500" tIns="35100" rIns="67500" bIns="35100" anchor="ctr" anchorCtr="0">
            <a:normAutofit fontScale="77500" lnSpcReduction="20000"/>
          </a:bodyPr>
          <a:lstStyle/>
          <a:p>
            <a:pPr algn="ctr">
              <a:lnSpc>
                <a:spcPct val="100000"/>
              </a:lnSpc>
            </a:pPr>
            <a:endParaRPr lang="en-US" altLang="zh-CN" sz="120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17" name="文本框 16"/>
          <p:cNvSpPr txBox="1"/>
          <p:nvPr>
            <p:custDataLst>
              <p:tags r:id="rId9"/>
            </p:custDataLst>
          </p:nvPr>
        </p:nvSpPr>
        <p:spPr>
          <a:xfrm>
            <a:off x="1249680" y="3960499"/>
            <a:ext cx="2596039" cy="297180"/>
          </a:xfrm>
          <a:prstGeom prst="rect">
            <a:avLst/>
          </a:prstGeom>
          <a:noFill/>
        </p:spPr>
        <p:txBody>
          <a:bodyPr wrap="square" lIns="68580" tIns="34290" rIns="68580" bIns="0" anchor="b" anchorCtr="0">
            <a:normAutofit/>
          </a:bodyPr>
          <a:lstStyle/>
          <a:p>
            <a:pPr lvl="0" algn="l">
              <a:buClrTx/>
              <a:buSzTx/>
              <a:buFontTx/>
            </a:pPr>
            <a:r>
              <a:rPr lang="zh-CN" altLang="en-US" sz="1500" b="1" spc="2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rPr>
              <a:t>人员分工</a:t>
            </a:r>
            <a:endParaRPr lang="zh-CN" altLang="en-US" sz="1500" b="1" spc="2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endParaRPr>
          </a:p>
        </p:txBody>
      </p:sp>
      <p:sp>
        <p:nvSpPr>
          <p:cNvPr id="25" name="文本框 24"/>
          <p:cNvSpPr txBox="1"/>
          <p:nvPr>
            <p:custDataLst>
              <p:tags r:id="rId10"/>
            </p:custDataLst>
          </p:nvPr>
        </p:nvSpPr>
        <p:spPr>
          <a:xfrm>
            <a:off x="1250633" y="1171337"/>
            <a:ext cx="1300163" cy="576263"/>
          </a:xfrm>
          <a:prstGeom prst="rect">
            <a:avLst/>
          </a:prstGeom>
          <a:noFill/>
        </p:spPr>
        <p:txBody>
          <a:bodyPr wrap="square" lIns="68580" tIns="34290" rIns="68580" bIns="0" rtlCol="0" anchor="b" anchorCtr="0">
            <a:normAutofit fontScale="97500"/>
          </a:bodyPr>
          <a:lstStyle>
            <a:defPPr>
              <a:defRPr lang="zh-CN"/>
            </a:defPPr>
            <a:lvl1pPr>
              <a:defRPr sz="4800" b="1" spc="600">
                <a:solidFill>
                  <a:schemeClr val="tx1">
                    <a:lumMod val="85000"/>
                    <a:lumOff val="15000"/>
                  </a:schemeClr>
                </a:solidFill>
                <a:uFillTx/>
                <a:latin typeface="Arial" panose="020B0604020202020204" pitchFamily="34" charset="0"/>
                <a:ea typeface="微软雅黑" panose="020B0503020204020204" charset="-122"/>
              </a:defRPr>
            </a:lvl1pPr>
          </a:lstStyle>
          <a:p>
            <a:r>
              <a:rPr lang="zh-CN" altLang="en-US" sz="3600" b="0">
                <a:solidFill>
                  <a:schemeClr val="dk1">
                    <a:lumMod val="85000"/>
                    <a:lumOff val="15000"/>
                  </a:schemeClr>
                </a:solidFill>
                <a:ea typeface="汉仪旗黑-85S" panose="00020600040101010101" pitchFamily="18" charset="-122"/>
                <a:sym typeface="Arial" panose="020B0604020202020204" pitchFamily="34" charset="0"/>
              </a:rPr>
              <a:t>目录</a:t>
            </a:r>
            <a:endParaRPr lang="zh-CN" altLang="en-US" sz="3600" b="0">
              <a:solidFill>
                <a:schemeClr val="dk1">
                  <a:lumMod val="85000"/>
                  <a:lumOff val="15000"/>
                </a:schemeClr>
              </a:solidFill>
              <a:ea typeface="汉仪旗黑-85S" panose="00020600040101010101" pitchFamily="18" charset="-122"/>
              <a:sym typeface="Arial" panose="020B0604020202020204" pitchFamily="34" charset="0"/>
            </a:endParaRPr>
          </a:p>
        </p:txBody>
      </p:sp>
      <p:sp>
        <p:nvSpPr>
          <p:cNvPr id="27" name="矩形 26"/>
          <p:cNvSpPr/>
          <p:nvPr>
            <p:custDataLst>
              <p:tags r:id="rId11"/>
            </p:custDataLst>
          </p:nvPr>
        </p:nvSpPr>
        <p:spPr>
          <a:xfrm>
            <a:off x="795155" y="4629038"/>
            <a:ext cx="234680" cy="276999"/>
          </a:xfrm>
          <a:prstGeom prst="rect">
            <a:avLst/>
          </a:prstGeom>
        </p:spPr>
        <p:txBody>
          <a:bodyPr wrap="square">
            <a:normAutofit lnSpcReduction="10000"/>
          </a:bodyPr>
          <a:lstStyle/>
          <a:p>
            <a:pPr algn="ctr">
              <a:lnSpc>
                <a:spcPct val="100000"/>
              </a:lnSpc>
            </a:pPr>
            <a:r>
              <a:rPr lang="en-US" altLang="zh-CN" sz="1350" b="1" dirty="0">
                <a:solidFill>
                  <a:schemeClr val="bg1"/>
                </a:solidFill>
                <a:latin typeface="Arial" panose="020B0604020202020204" pitchFamily="34" charset="0"/>
                <a:ea typeface="微软雅黑" panose="020B0503020204020204" charset="-122"/>
                <a:sym typeface="Arial" panose="020B0604020202020204" pitchFamily="34" charset="0"/>
              </a:rPr>
              <a:t>5</a:t>
            </a:r>
            <a:endParaRPr lang="en-US" altLang="zh-CN" sz="135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28" name="矩形 27"/>
          <p:cNvSpPr/>
          <p:nvPr>
            <p:custDataLst>
              <p:tags r:id="rId12"/>
            </p:custDataLst>
          </p:nvPr>
        </p:nvSpPr>
        <p:spPr>
          <a:xfrm>
            <a:off x="795155" y="4008924"/>
            <a:ext cx="234680" cy="276999"/>
          </a:xfrm>
          <a:prstGeom prst="rect">
            <a:avLst/>
          </a:prstGeom>
        </p:spPr>
        <p:txBody>
          <a:bodyPr wrap="square">
            <a:normAutofit lnSpcReduction="10000"/>
          </a:bodyPr>
          <a:lstStyle/>
          <a:p>
            <a:pPr algn="ctr">
              <a:lnSpc>
                <a:spcPct val="100000"/>
              </a:lnSpc>
            </a:pPr>
            <a:r>
              <a:rPr lang="en-US" altLang="zh-CN" sz="1350" b="1" dirty="0">
                <a:solidFill>
                  <a:schemeClr val="bg1"/>
                </a:solidFill>
                <a:latin typeface="Arial" panose="020B0604020202020204" pitchFamily="34" charset="0"/>
                <a:ea typeface="微软雅黑" panose="020B0503020204020204" charset="-122"/>
                <a:sym typeface="Arial" panose="020B0604020202020204" pitchFamily="34" charset="0"/>
              </a:rPr>
              <a:t>4</a:t>
            </a:r>
            <a:endParaRPr lang="en-US" altLang="zh-CN" sz="135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29" name="矩形 28"/>
          <p:cNvSpPr/>
          <p:nvPr>
            <p:custDataLst>
              <p:tags r:id="rId13"/>
            </p:custDataLst>
          </p:nvPr>
        </p:nvSpPr>
        <p:spPr>
          <a:xfrm>
            <a:off x="795155" y="3385037"/>
            <a:ext cx="234680" cy="276999"/>
          </a:xfrm>
          <a:prstGeom prst="rect">
            <a:avLst/>
          </a:prstGeom>
        </p:spPr>
        <p:txBody>
          <a:bodyPr wrap="square">
            <a:normAutofit lnSpcReduction="10000"/>
          </a:bodyPr>
          <a:lstStyle/>
          <a:p>
            <a:pPr algn="ctr">
              <a:lnSpc>
                <a:spcPct val="100000"/>
              </a:lnSpc>
            </a:pPr>
            <a:r>
              <a:rPr lang="en-US" altLang="zh-CN" sz="1350" b="1" dirty="0">
                <a:solidFill>
                  <a:schemeClr val="bg1"/>
                </a:solidFill>
                <a:latin typeface="Arial" panose="020B0604020202020204" pitchFamily="34" charset="0"/>
                <a:ea typeface="微软雅黑" panose="020B0503020204020204" charset="-122"/>
                <a:sym typeface="Arial" panose="020B0604020202020204" pitchFamily="34" charset="0"/>
              </a:rPr>
              <a:t>3</a:t>
            </a:r>
            <a:endParaRPr lang="en-US" altLang="zh-CN" sz="135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30" name="矩形 29"/>
          <p:cNvSpPr/>
          <p:nvPr>
            <p:custDataLst>
              <p:tags r:id="rId14"/>
            </p:custDataLst>
          </p:nvPr>
        </p:nvSpPr>
        <p:spPr>
          <a:xfrm>
            <a:off x="799442" y="2761149"/>
            <a:ext cx="234680" cy="276999"/>
          </a:xfrm>
          <a:prstGeom prst="rect">
            <a:avLst/>
          </a:prstGeom>
        </p:spPr>
        <p:txBody>
          <a:bodyPr wrap="square">
            <a:normAutofit lnSpcReduction="10000"/>
          </a:bodyPr>
          <a:lstStyle/>
          <a:p>
            <a:pPr algn="ctr">
              <a:lnSpc>
                <a:spcPct val="100000"/>
              </a:lnSpc>
            </a:pPr>
            <a:r>
              <a:rPr lang="en-US" altLang="zh-CN" sz="1350" b="1" dirty="0">
                <a:solidFill>
                  <a:schemeClr val="bg1"/>
                </a:solidFill>
                <a:latin typeface="Arial" panose="020B0604020202020204" pitchFamily="34" charset="0"/>
                <a:ea typeface="微软雅黑" panose="020B0503020204020204" charset="-122"/>
                <a:sym typeface="Arial" panose="020B0604020202020204" pitchFamily="34" charset="0"/>
              </a:rPr>
              <a:t>2</a:t>
            </a:r>
            <a:endParaRPr lang="en-US" altLang="zh-CN" sz="135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31" name="矩形 30"/>
          <p:cNvSpPr/>
          <p:nvPr>
            <p:custDataLst>
              <p:tags r:id="rId15"/>
            </p:custDataLst>
          </p:nvPr>
        </p:nvSpPr>
        <p:spPr>
          <a:xfrm>
            <a:off x="799442" y="2136785"/>
            <a:ext cx="234680" cy="276999"/>
          </a:xfrm>
          <a:prstGeom prst="rect">
            <a:avLst/>
          </a:prstGeom>
        </p:spPr>
        <p:txBody>
          <a:bodyPr wrap="square">
            <a:normAutofit lnSpcReduction="10000"/>
          </a:bodyPr>
          <a:lstStyle/>
          <a:p>
            <a:pPr algn="ctr">
              <a:lnSpc>
                <a:spcPct val="100000"/>
              </a:lnSpc>
            </a:pPr>
            <a:r>
              <a:rPr lang="en-US" altLang="zh-CN" sz="1350" b="1" dirty="0">
                <a:solidFill>
                  <a:schemeClr val="bg1"/>
                </a:solidFill>
                <a:latin typeface="Arial" panose="020B0604020202020204" pitchFamily="34" charset="0"/>
                <a:ea typeface="微软雅黑" panose="020B0503020204020204" charset="-122"/>
                <a:sym typeface="Arial" panose="020B0604020202020204" pitchFamily="34" charset="0"/>
              </a:rPr>
              <a:t>1</a:t>
            </a:r>
            <a:endParaRPr lang="en-US" altLang="zh-CN" sz="135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2" name="菱形 1"/>
          <p:cNvSpPr/>
          <p:nvPr>
            <p:custDataLst>
              <p:tags r:id="rId16"/>
            </p:custDataLst>
          </p:nvPr>
        </p:nvSpPr>
        <p:spPr>
          <a:xfrm>
            <a:off x="721995" y="4570803"/>
            <a:ext cx="381000" cy="3810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7500" tIns="35100" rIns="67500" bIns="35100" anchor="ctr" anchorCtr="0">
            <a:noAutofit/>
          </a:bodyPr>
          <a:lstStyle/>
          <a:p>
            <a:pPr algn="ctr">
              <a:lnSpc>
                <a:spcPct val="100000"/>
              </a:lnSpc>
            </a:pPr>
            <a:r>
              <a:rPr lang="en-US" altLang="zh-CN" sz="1400" b="1" dirty="0">
                <a:solidFill>
                  <a:schemeClr val="bg1"/>
                </a:solidFill>
                <a:latin typeface="Arial" panose="020B0604020202020204" pitchFamily="34" charset="0"/>
                <a:ea typeface="微软雅黑" panose="020B0503020204020204" charset="-122"/>
                <a:sym typeface="Arial" panose="020B0604020202020204" pitchFamily="34" charset="0"/>
              </a:rPr>
              <a:t>5</a:t>
            </a:r>
            <a:endParaRPr lang="en-US" altLang="zh-CN" sz="140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5" name="矩形 4"/>
          <p:cNvSpPr/>
          <p:nvPr>
            <p:custDataLst>
              <p:tags r:id="rId17"/>
            </p:custDataLst>
          </p:nvPr>
        </p:nvSpPr>
        <p:spPr>
          <a:xfrm>
            <a:off x="795155" y="5244126"/>
            <a:ext cx="234680" cy="276999"/>
          </a:xfrm>
          <a:prstGeom prst="rect">
            <a:avLst/>
          </a:prstGeom>
        </p:spPr>
        <p:txBody>
          <a:bodyPr wrap="square">
            <a:normAutofit lnSpcReduction="10000"/>
          </a:bodyPr>
          <a:lstStyle/>
          <a:p>
            <a:pPr algn="ctr">
              <a:lnSpc>
                <a:spcPct val="100000"/>
              </a:lnSpc>
            </a:pPr>
            <a:r>
              <a:rPr lang="en-US" altLang="zh-CN" sz="1350" b="1" dirty="0">
                <a:solidFill>
                  <a:schemeClr val="bg1"/>
                </a:solidFill>
                <a:ea typeface="微软雅黑" panose="020B0503020204020204" charset="-122"/>
                <a:sym typeface="Arial" panose="020B0604020202020204" pitchFamily="34" charset="0"/>
              </a:rPr>
              <a:t>6</a:t>
            </a:r>
            <a:endParaRPr lang="en-US" altLang="zh-CN" sz="135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9" name="文本框 8"/>
          <p:cNvSpPr txBox="1"/>
          <p:nvPr>
            <p:custDataLst>
              <p:tags r:id="rId18"/>
            </p:custDataLst>
          </p:nvPr>
        </p:nvSpPr>
        <p:spPr>
          <a:xfrm>
            <a:off x="1267430" y="4570803"/>
            <a:ext cx="2596039" cy="297180"/>
          </a:xfrm>
          <a:prstGeom prst="rect">
            <a:avLst/>
          </a:prstGeom>
          <a:noFill/>
        </p:spPr>
        <p:txBody>
          <a:bodyPr wrap="square" lIns="68580" tIns="34290" rIns="68580" bIns="0" anchor="b" anchorCtr="0">
            <a:normAutofit/>
          </a:bodyPr>
          <a:lstStyle/>
          <a:p>
            <a:pPr lvl="0" algn="l">
              <a:buClrTx/>
              <a:buSzTx/>
              <a:buFontTx/>
            </a:pPr>
            <a:r>
              <a:rPr lang="zh-CN" altLang="en-US" sz="1500" b="1" spc="200" dirty="0">
                <a:solidFill>
                  <a:schemeClr val="dk1">
                    <a:lumMod val="85000"/>
                    <a:lumOff val="15000"/>
                  </a:schemeClr>
                </a:solidFill>
                <a:ea typeface="微软雅黑" panose="020B0503020204020204" charset="-122"/>
                <a:sym typeface="Arial" panose="020B0604020202020204" pitchFamily="34" charset="0"/>
              </a:rPr>
              <a:t>工程训练营总结</a:t>
            </a:r>
            <a:endParaRPr lang="zh-CN" altLang="en-US" sz="1500" b="1" spc="200" dirty="0">
              <a:solidFill>
                <a:schemeClr val="dk1">
                  <a:lumMod val="85000"/>
                  <a:lumOff val="15000"/>
                </a:schemeClr>
              </a:solidFill>
              <a:ea typeface="微软雅黑" panose="020B0503020204020204" charset="-122"/>
              <a:sym typeface="Arial" panose="020B0604020202020204" pitchFamily="34" charset="0"/>
            </a:endParaRPr>
          </a:p>
        </p:txBody>
      </p:sp>
      <p:pic>
        <p:nvPicPr>
          <p:cNvPr id="15" name="图形 14" descr="书籍 纯色填充"/>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6732240" y="3086974"/>
            <a:ext cx="914400" cy="914400"/>
          </a:xfrm>
          <a:prstGeom prst="rect">
            <a:avLst/>
          </a:prstGeom>
        </p:spPr>
      </p:pic>
    </p:spTree>
    <p:custDataLst>
      <p:tags r:id="rId21"/>
    </p:custDataLst>
  </p:cSld>
  <p:clrMapOvr>
    <a:masterClrMapping/>
  </p:clrMapOvr>
  <mc:AlternateContent xmlns:mc="http://schemas.openxmlformats.org/markup-compatibility/2006">
    <mc:Choice xmlns:p14="http://schemas.microsoft.com/office/powerpoint/2010/main" Requires="p14">
      <p:transition spd="slow" p14:dur="2000" advTm="9266"/>
    </mc:Choice>
    <mc:Fallback>
      <p:transition spd="slow" advTm="9266"/>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3060065" y="1977390"/>
            <a:ext cx="3144203" cy="991553"/>
          </a:xfrm>
          <a:prstGeom prst="rect">
            <a:avLst/>
          </a:prstGeom>
          <a:noFill/>
        </p:spPr>
        <p:txBody>
          <a:bodyPr wrap="square" bIns="0" rtlCol="0" anchor="b" anchorCtr="0">
            <a:normAutofit/>
          </a:bodyPr>
          <a:lstStyle/>
          <a:p>
            <a:pPr algn="dist"/>
            <a:r>
              <a:rPr lang="zh-CN" altLang="en-US" sz="5400" dirty="0">
                <a:solidFill>
                  <a:schemeClr val="accent1"/>
                </a:solidFill>
                <a:uFillTx/>
                <a:latin typeface="Arial" panose="020B0604020202020204" pitchFamily="34" charset="0"/>
                <a:ea typeface="微软雅黑" panose="020B0503020204020204" charset="-122"/>
              </a:rPr>
              <a:t>选题</a:t>
            </a:r>
            <a:r>
              <a:rPr lang="zh-CN" altLang="en-US" sz="5400" dirty="0">
                <a:solidFill>
                  <a:schemeClr val="accent1"/>
                </a:solidFill>
                <a:uFillTx/>
                <a:latin typeface="Arial" panose="020B0604020202020204" pitchFamily="34" charset="0"/>
                <a:ea typeface="微软雅黑" panose="020B0503020204020204" charset="-122"/>
              </a:rPr>
              <a:t>意义</a:t>
            </a:r>
            <a:endParaRPr lang="zh-CN" altLang="en-US" sz="5400" dirty="0">
              <a:solidFill>
                <a:schemeClr val="accent1"/>
              </a:solidFill>
              <a:uFillTx/>
              <a:latin typeface="Arial" panose="020B0604020202020204" pitchFamily="34" charset="0"/>
              <a:ea typeface="微软雅黑" panose="020B0503020204020204" charset="-122"/>
            </a:endParaRPr>
          </a:p>
        </p:txBody>
      </p:sp>
      <p:sp>
        <p:nvSpPr>
          <p:cNvPr id="5" name="文本框 4"/>
          <p:cNvSpPr txBox="1"/>
          <p:nvPr/>
        </p:nvSpPr>
        <p:spPr>
          <a:xfrm>
            <a:off x="1734820" y="3501008"/>
            <a:ext cx="5674360" cy="1288415"/>
          </a:xfrm>
          <a:prstGeom prst="rect">
            <a:avLst/>
          </a:prstGeom>
          <a:noFill/>
        </p:spPr>
        <p:txBody>
          <a:bodyPr wrap="square" rtlCol="0">
            <a:noAutofit/>
          </a:bodyPr>
          <a:lstStyle/>
          <a:p>
            <a:pPr indent="457200" algn="ctr"/>
            <a:r>
              <a:rPr lang="zh-CN" altLang="en-US" sz="2400" dirty="0"/>
              <a:t>“基于人工智能的风电功率预测”</a:t>
            </a:r>
            <a:endParaRPr lang="en-US" altLang="zh-CN" sz="2400" dirty="0"/>
          </a:p>
          <a:p>
            <a:pPr indent="457200" algn="ctr"/>
            <a:r>
              <a:rPr lang="zh-CN" altLang="en-US" sz="2400" dirty="0"/>
              <a:t>大创项目</a:t>
            </a:r>
            <a:endParaRPr lang="zh-CN" altLang="en-US" sz="2400" dirty="0"/>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15005"/>
    </mc:Choice>
    <mc:Fallback>
      <p:transition spd="slow" advTm="15005"/>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219056" y="1085107"/>
            <a:ext cx="8705888" cy="4687787"/>
          </a:xfrm>
          <a:prstGeom prst="rect">
            <a:avLst/>
          </a:prstGeom>
          <a:solidFill>
            <a:schemeClr val="bg2"/>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lt1"/>
              </a:solidFill>
              <a:latin typeface="Arial" panose="020B0604020202020204" pitchFamily="34" charset="0"/>
              <a:ea typeface="微软雅黑" panose="020B0503020204020204" charset="-122"/>
              <a:sym typeface="Arial" panose="020B0604020202020204" pitchFamily="34" charset="0"/>
            </a:endParaRPr>
          </a:p>
        </p:txBody>
      </p:sp>
      <p:sp>
        <p:nvSpPr>
          <p:cNvPr id="2" name="文本框 1"/>
          <p:cNvSpPr txBox="1"/>
          <p:nvPr>
            <p:custDataLst>
              <p:tags r:id="rId2"/>
            </p:custDataLst>
          </p:nvPr>
        </p:nvSpPr>
        <p:spPr>
          <a:xfrm>
            <a:off x="776816" y="2632710"/>
            <a:ext cx="3453289" cy="2912216"/>
          </a:xfrm>
          <a:prstGeom prst="rect">
            <a:avLst/>
          </a:prstGeom>
          <a:noFill/>
        </p:spPr>
        <p:txBody>
          <a:bodyPr wrap="square" rtlCol="0">
            <a:normAutofit fontScale="6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fontAlgn="auto">
              <a:lnSpc>
                <a:spcPct val="150000"/>
              </a:lnSpc>
              <a:spcBef>
                <a:spcPts val="1000"/>
              </a:spcBef>
              <a:buFont typeface="Arial" panose="020B0604020202020204" pitchFamily="34" charset="0"/>
              <a:buChar char="•"/>
            </a:pPr>
            <a:r>
              <a:rPr lang="zh-CN" altLang="en-US" sz="2800" dirty="0">
                <a:solidFill>
                  <a:schemeClr val="dk1">
                    <a:lumMod val="85000"/>
                    <a:lumOff val="15000"/>
                  </a:schemeClr>
                </a:solidFill>
                <a:latin typeface="Arial" panose="020B0604020202020204" pitchFamily="34" charset="0"/>
                <a:sym typeface="Arial" panose="020B0604020202020204" pitchFamily="34" charset="0"/>
              </a:rPr>
              <a:t>风电为代表的新能源发电的占比高 </a:t>
            </a:r>
            <a:endParaRPr lang="zh-CN" altLang="en-US" sz="2800" dirty="0">
              <a:solidFill>
                <a:schemeClr val="dk1">
                  <a:lumMod val="85000"/>
                  <a:lumOff val="15000"/>
                </a:schemeClr>
              </a:solidFill>
              <a:latin typeface="Arial" panose="020B0604020202020204" pitchFamily="34" charset="0"/>
              <a:sym typeface="Arial" panose="020B0604020202020204" pitchFamily="34" charset="0"/>
            </a:endParaRPr>
          </a:p>
          <a:p>
            <a:pPr marL="171450" indent="-171450" fontAlgn="auto">
              <a:lnSpc>
                <a:spcPct val="150000"/>
              </a:lnSpc>
              <a:spcBef>
                <a:spcPts val="1000"/>
              </a:spcBef>
              <a:buFont typeface="Arial" panose="020B0604020202020204" pitchFamily="34" charset="0"/>
              <a:buChar char="•"/>
            </a:pPr>
            <a:r>
              <a:rPr lang="zh-CN" altLang="en-US" sz="2800" dirty="0">
                <a:solidFill>
                  <a:schemeClr val="dk1">
                    <a:lumMod val="85000"/>
                    <a:lumOff val="15000"/>
                  </a:schemeClr>
                </a:solidFill>
                <a:latin typeface="Arial" panose="020B0604020202020204" pitchFamily="34" charset="0"/>
                <a:sym typeface="Arial" panose="020B0604020202020204" pitchFamily="34" charset="0"/>
              </a:rPr>
              <a:t>风电具有明显的随机性、波动性以及间歇性的特征，电力系统运行不确定性增加 </a:t>
            </a:r>
            <a:endParaRPr lang="zh-CN" altLang="en-US" sz="2800" dirty="0">
              <a:solidFill>
                <a:schemeClr val="dk1">
                  <a:lumMod val="85000"/>
                  <a:lumOff val="15000"/>
                </a:schemeClr>
              </a:solidFill>
              <a:latin typeface="Arial" panose="020B0604020202020204" pitchFamily="34" charset="0"/>
              <a:sym typeface="Arial" panose="020B0604020202020204" pitchFamily="34" charset="0"/>
            </a:endParaRPr>
          </a:p>
          <a:p>
            <a:pPr marL="171450" indent="-171450" fontAlgn="auto">
              <a:lnSpc>
                <a:spcPct val="150000"/>
              </a:lnSpc>
              <a:spcBef>
                <a:spcPts val="1000"/>
              </a:spcBef>
              <a:buFont typeface="Arial" panose="020B0604020202020204" pitchFamily="34" charset="0"/>
              <a:buChar char="•"/>
            </a:pPr>
            <a:r>
              <a:rPr lang="zh-CN" altLang="en-US" sz="2800" dirty="0">
                <a:solidFill>
                  <a:schemeClr val="dk1">
                    <a:lumMod val="85000"/>
                    <a:lumOff val="15000"/>
                  </a:schemeClr>
                </a:solidFill>
                <a:latin typeface="Arial" panose="020B0604020202020204" pitchFamily="34" charset="0"/>
                <a:sym typeface="Arial" panose="020B0604020202020204" pitchFamily="34" charset="0"/>
              </a:rPr>
              <a:t>风机并网后电网安全运行与新能源高效消纳矛盾日益突出</a:t>
            </a:r>
            <a:endParaRPr lang="zh-CN" altLang="en-US" sz="1200" spc="0" dirty="0">
              <a:solidFill>
                <a:schemeClr val="dk1">
                  <a:lumMod val="85000"/>
                  <a:lumOff val="15000"/>
                </a:schemeClr>
              </a:solidFill>
              <a:latin typeface="Arial" panose="020B0604020202020204" pitchFamily="34" charset="0"/>
              <a:sym typeface="Arial" panose="020B0604020202020204" pitchFamily="34" charset="0"/>
            </a:endParaRPr>
          </a:p>
          <a:p>
            <a:pPr marL="171450" indent="-171450" fontAlgn="auto">
              <a:lnSpc>
                <a:spcPct val="150000"/>
              </a:lnSpc>
              <a:spcBef>
                <a:spcPts val="1000"/>
              </a:spcBef>
              <a:buFont typeface="Arial" panose="020B0604020202020204" pitchFamily="34" charset="0"/>
              <a:buChar char="•"/>
            </a:pPr>
            <a:endParaRPr lang="zh-CN" altLang="en-US" sz="1200" dirty="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endParaRPr>
          </a:p>
        </p:txBody>
      </p:sp>
      <p:sp>
        <p:nvSpPr>
          <p:cNvPr id="3" name="文本框 2"/>
          <p:cNvSpPr txBox="1"/>
          <p:nvPr>
            <p:custDataLst>
              <p:tags r:id="rId3"/>
            </p:custDataLst>
          </p:nvPr>
        </p:nvSpPr>
        <p:spPr>
          <a:xfrm>
            <a:off x="823102" y="2167412"/>
            <a:ext cx="3453289" cy="299085"/>
          </a:xfrm>
          <a:prstGeom prst="rect">
            <a:avLst/>
          </a:prstGeom>
          <a:noFill/>
        </p:spPr>
        <p:txBody>
          <a:bodyPr wrap="square" rtlCol="0">
            <a:noAutofit/>
          </a:bodyPr>
          <a:lstStyle/>
          <a:p>
            <a:pPr algn="l"/>
            <a:r>
              <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风电相关特性</a:t>
            </a:r>
            <a:endPar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4" name="椭圆 3"/>
          <p:cNvSpPr/>
          <p:nvPr>
            <p:custDataLst>
              <p:tags r:id="rId4"/>
            </p:custDataLst>
          </p:nvPr>
        </p:nvSpPr>
        <p:spPr>
          <a:xfrm>
            <a:off x="526588" y="2258377"/>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rPr>
              <a:t>1</a:t>
            </a:r>
            <a:endPar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cxnSp>
        <p:nvCxnSpPr>
          <p:cNvPr id="5" name="直接连接符 4"/>
          <p:cNvCxnSpPr/>
          <p:nvPr>
            <p:custDataLst>
              <p:tags r:id="rId5"/>
            </p:custDataLst>
          </p:nvPr>
        </p:nvCxnSpPr>
        <p:spPr>
          <a:xfrm>
            <a:off x="4576763" y="2386965"/>
            <a:ext cx="0" cy="3063716"/>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6"/>
            </p:custDataLst>
          </p:nvPr>
        </p:nvSpPr>
        <p:spPr>
          <a:xfrm>
            <a:off x="5231072" y="2632711"/>
            <a:ext cx="3453289" cy="2911740"/>
          </a:xfrm>
          <a:prstGeom prst="rect">
            <a:avLst/>
          </a:prstGeom>
          <a:noFill/>
        </p:spPr>
        <p:txBody>
          <a:bodyPr wrap="square" rtlCol="0">
            <a:normAutofit fontScale="6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gn="l" fontAlgn="auto">
              <a:lnSpc>
                <a:spcPct val="150000"/>
              </a:lnSpc>
              <a:spcBef>
                <a:spcPts val="1000"/>
              </a:spcBef>
              <a:buClrTx/>
              <a:buSzTx/>
              <a:buFont typeface="Arial" panose="020B0604020202020204" pitchFamily="34" charset="0"/>
              <a:buChar char="•"/>
            </a:pPr>
            <a:r>
              <a:rPr lang="zh-CN" altLang="en-US" sz="2800" dirty="0">
                <a:solidFill>
                  <a:schemeClr val="dk1">
                    <a:lumMod val="85000"/>
                    <a:lumOff val="15000"/>
                  </a:schemeClr>
                </a:solidFill>
                <a:latin typeface="Arial" panose="020B0604020202020204" pitchFamily="34" charset="0"/>
                <a:sym typeface="Arial" panose="020B0604020202020204" pitchFamily="34" charset="0"/>
              </a:rPr>
              <a:t>有效解决风电波动性带来的运营和稳定性难题</a:t>
            </a:r>
            <a:endParaRPr lang="zh-CN" altLang="en-US" sz="2800" dirty="0">
              <a:solidFill>
                <a:schemeClr val="dk1">
                  <a:lumMod val="85000"/>
                  <a:lumOff val="15000"/>
                </a:schemeClr>
              </a:solidFill>
              <a:latin typeface="Arial" panose="020B0604020202020204" pitchFamily="34" charset="0"/>
              <a:sym typeface="Arial" panose="020B0604020202020204" pitchFamily="34" charset="0"/>
            </a:endParaRPr>
          </a:p>
          <a:p>
            <a:pPr marL="171450" indent="-171450" algn="l" fontAlgn="auto">
              <a:lnSpc>
                <a:spcPct val="150000"/>
              </a:lnSpc>
              <a:spcBef>
                <a:spcPts val="1000"/>
              </a:spcBef>
              <a:buClrTx/>
              <a:buSzTx/>
              <a:buFont typeface="Arial" panose="020B0604020202020204" pitchFamily="34" charset="0"/>
              <a:buChar char="•"/>
            </a:pPr>
            <a:r>
              <a:rPr lang="zh-CN" altLang="en-US" sz="2800" dirty="0">
                <a:solidFill>
                  <a:schemeClr val="dk1">
                    <a:lumMod val="85000"/>
                    <a:lumOff val="15000"/>
                  </a:schemeClr>
                </a:solidFill>
                <a:latin typeface="Arial" panose="020B0604020202020204" pitchFamily="34" charset="0"/>
                <a:sym typeface="Arial" panose="020B0604020202020204" pitchFamily="34" charset="0"/>
              </a:rPr>
              <a:t>协助电力系统实现智能调度，保障电网平稳运行</a:t>
            </a:r>
            <a:endParaRPr lang="zh-CN" altLang="en-US" sz="2800" dirty="0">
              <a:solidFill>
                <a:schemeClr val="dk1">
                  <a:lumMod val="85000"/>
                  <a:lumOff val="15000"/>
                </a:schemeClr>
              </a:solidFill>
              <a:latin typeface="Arial" panose="020B0604020202020204" pitchFamily="34" charset="0"/>
              <a:sym typeface="Arial" panose="020B0604020202020204" pitchFamily="34" charset="0"/>
            </a:endParaRPr>
          </a:p>
          <a:p>
            <a:pPr marL="171450" indent="-171450" algn="l" fontAlgn="auto">
              <a:lnSpc>
                <a:spcPct val="150000"/>
              </a:lnSpc>
              <a:spcBef>
                <a:spcPts val="1000"/>
              </a:spcBef>
              <a:buClrTx/>
              <a:buSzTx/>
              <a:buFont typeface="Arial" panose="020B0604020202020204" pitchFamily="34" charset="0"/>
              <a:buChar char="•"/>
            </a:pPr>
            <a:r>
              <a:rPr lang="zh-CN" altLang="en-US" sz="2800" dirty="0">
                <a:solidFill>
                  <a:schemeClr val="dk1">
                    <a:lumMod val="85000"/>
                    <a:lumOff val="15000"/>
                  </a:schemeClr>
                </a:solidFill>
                <a:latin typeface="Arial" panose="020B0604020202020204" pitchFamily="34" charset="0"/>
                <a:sym typeface="Arial" panose="020B0604020202020204" pitchFamily="34" charset="0"/>
              </a:rPr>
              <a:t>对于减少温室气体排放、推动能源可持续发展具有积极影响</a:t>
            </a:r>
            <a:endParaRPr lang="zh-CN" altLang="en-US" sz="2800" dirty="0">
              <a:solidFill>
                <a:schemeClr val="dk1">
                  <a:lumMod val="85000"/>
                  <a:lumOff val="15000"/>
                </a:schemeClr>
              </a:solidFill>
              <a:latin typeface="Arial" panose="020B0604020202020204" pitchFamily="34" charset="0"/>
              <a:sym typeface="Arial" panose="020B0604020202020204" pitchFamily="34" charset="0"/>
            </a:endParaRPr>
          </a:p>
          <a:p>
            <a:pPr marL="285750" indent="-285750">
              <a:lnSpc>
                <a:spcPct val="150000"/>
              </a:lnSpc>
              <a:spcBef>
                <a:spcPts val="1000"/>
              </a:spcBef>
              <a:buFont typeface="Arial" panose="020B0604020202020204" pitchFamily="34" charset="0"/>
              <a:buChar char="•"/>
            </a:pPr>
            <a:endParaRPr lang="zh-CN" altLang="en-US" sz="2800" dirty="0">
              <a:solidFill>
                <a:schemeClr val="dk1">
                  <a:lumMod val="85000"/>
                  <a:lumOff val="15000"/>
                </a:schemeClr>
              </a:solidFill>
              <a:latin typeface="Arial" panose="020B0604020202020204" pitchFamily="34" charset="0"/>
              <a:sym typeface="Arial" panose="020B0604020202020204" pitchFamily="34" charset="0"/>
            </a:endParaRPr>
          </a:p>
        </p:txBody>
      </p:sp>
      <p:sp>
        <p:nvSpPr>
          <p:cNvPr id="7" name="文本框 6"/>
          <p:cNvSpPr txBox="1"/>
          <p:nvPr>
            <p:custDataLst>
              <p:tags r:id="rId7"/>
            </p:custDataLst>
          </p:nvPr>
        </p:nvSpPr>
        <p:spPr>
          <a:xfrm>
            <a:off x="5257691" y="2167413"/>
            <a:ext cx="3453289" cy="299085"/>
          </a:xfrm>
          <a:prstGeom prst="rect">
            <a:avLst/>
          </a:prstGeom>
          <a:noFill/>
        </p:spPr>
        <p:txBody>
          <a:bodyPr wrap="square" rtlCol="0">
            <a:noAutofit/>
          </a:bodyPr>
          <a:lstStyle/>
          <a:p>
            <a:pPr algn="l"/>
            <a:r>
              <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风电功率预测</a:t>
            </a:r>
            <a:endParaRPr lang="zh-CN" altLang="en-US" sz="20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8" name="椭圆 7"/>
          <p:cNvSpPr/>
          <p:nvPr>
            <p:custDataLst>
              <p:tags r:id="rId8"/>
            </p:custDataLst>
          </p:nvPr>
        </p:nvSpPr>
        <p:spPr>
          <a:xfrm>
            <a:off x="4911032" y="2258377"/>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sz="1350" b="1" dirty="0">
                <a:solidFill>
                  <a:schemeClr val="bg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rPr>
              <a:t>2</a:t>
            </a:r>
            <a:endParaRPr lang="en-US" altLang="zh-CN" sz="1350" b="1" dirty="0">
              <a:solidFill>
                <a:schemeClr val="bg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9" name="文本框 8"/>
          <p:cNvSpPr txBox="1"/>
          <p:nvPr>
            <p:custDataLst>
              <p:tags r:id="rId9"/>
            </p:custDataLst>
          </p:nvPr>
        </p:nvSpPr>
        <p:spPr>
          <a:xfrm>
            <a:off x="456300" y="1313550"/>
            <a:ext cx="8228117" cy="530066"/>
          </a:xfrm>
          <a:prstGeom prst="rect">
            <a:avLst/>
          </a:prstGeom>
        </p:spPr>
        <p:txBody>
          <a:bodyPr vert="horz" wrap="square" lIns="68580" tIns="34290" rIns="68580" bIns="34290"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r>
              <a:rPr lang="zh-CN" altLang="en-US" sz="2700" dirty="0">
                <a:solidFill>
                  <a:schemeClr val="dk1">
                    <a:lumMod val="85000"/>
                    <a:lumOff val="15000"/>
                  </a:schemeClr>
                </a:solidFill>
                <a:uFillTx/>
                <a:latin typeface="Arial" panose="020B0604020202020204" pitchFamily="34" charset="0"/>
                <a:sym typeface="Arial" panose="020B0604020202020204" pitchFamily="34" charset="0"/>
              </a:rPr>
              <a:t>选题</a:t>
            </a:r>
            <a:r>
              <a:rPr lang="zh-CN" altLang="en-US" sz="2700" dirty="0">
                <a:solidFill>
                  <a:schemeClr val="dk1">
                    <a:lumMod val="85000"/>
                    <a:lumOff val="15000"/>
                  </a:schemeClr>
                </a:solidFill>
                <a:uFillTx/>
                <a:latin typeface="Arial" panose="020B0604020202020204" pitchFamily="34" charset="0"/>
                <a:sym typeface="Arial" panose="020B0604020202020204" pitchFamily="34" charset="0"/>
              </a:rPr>
              <a:t>意义</a:t>
            </a:r>
            <a:endParaRPr lang="zh-CN" altLang="en-US" sz="2700" dirty="0">
              <a:solidFill>
                <a:schemeClr val="dk1">
                  <a:lumMod val="85000"/>
                  <a:lumOff val="15000"/>
                </a:schemeClr>
              </a:solidFill>
              <a:uFillTx/>
              <a:latin typeface="Arial" panose="020B0604020202020204" pitchFamily="34" charset="0"/>
              <a:sym typeface="Arial" panose="020B0604020202020204" pitchFamily="34" charset="0"/>
            </a:endParaRPr>
          </a:p>
          <a:p>
            <a:endParaRPr lang="zh-CN" altLang="en-US" sz="2700" dirty="0">
              <a:solidFill>
                <a:schemeClr val="tx1">
                  <a:lumMod val="85000"/>
                  <a:lumOff val="15000"/>
                </a:schemeClr>
              </a:solidFill>
              <a:latin typeface="Arial" panose="020B0604020202020204" pitchFamily="34" charset="0"/>
              <a:sym typeface="Arial" panose="020B0604020202020204" pitchFamily="34" charset="0"/>
            </a:endParaRPr>
          </a:p>
        </p:txBody>
      </p:sp>
      <p:pic>
        <p:nvPicPr>
          <p:cNvPr id="25" name="图片 24"/>
          <p:cNvPicPr/>
          <p:nvPr>
            <p:custDataLst>
              <p:tags r:id="rId10"/>
            </p:custDataLst>
          </p:nvPr>
        </p:nvPicPr>
        <p:blipFill>
          <a:blip r:embed="rId11" r:link="rId12"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26" name="图片 25"/>
          <p:cNvPicPr/>
          <p:nvPr>
            <p:custDataLst>
              <p:tags r:id="rId13"/>
            </p:custDataLst>
          </p:nvPr>
        </p:nvPicPr>
        <p:blipFill>
          <a:blip r:embed="rId14" r:link="rId15"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11" name="文本框 10"/>
          <p:cNvSpPr txBox="1"/>
          <p:nvPr/>
        </p:nvSpPr>
        <p:spPr>
          <a:xfrm>
            <a:off x="3203848" y="688341"/>
            <a:ext cx="4392488" cy="1084475"/>
          </a:xfrm>
          <a:prstGeom prst="rect">
            <a:avLst/>
          </a:prstGeom>
          <a:noFill/>
        </p:spPr>
        <p:txBody>
          <a:bodyPr wrap="square" rtlCol="0">
            <a:spAutoFit/>
          </a:bodyPr>
          <a:lstStyle/>
          <a:p>
            <a:endParaRPr lang="zh-CN" altLang="en-US" dirty="0"/>
          </a:p>
        </p:txBody>
      </p:sp>
      <p:pic>
        <p:nvPicPr>
          <p:cNvPr id="17" name="图形 16" descr="灯泡和齿轮 纯色填充"/>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42850" y="797771"/>
            <a:ext cx="914400" cy="914400"/>
          </a:xfrm>
          <a:prstGeom prst="rect">
            <a:avLst/>
          </a:prstGeom>
        </p:spPr>
      </p:pic>
    </p:spTree>
    <p:custDataLst>
      <p:tags r:id="rId18"/>
    </p:custDataLst>
  </p:cSld>
  <p:clrMapOvr>
    <a:masterClrMapping/>
  </p:clrMapOvr>
  <mc:AlternateContent xmlns:mc="http://schemas.openxmlformats.org/markup-compatibility/2006">
    <mc:Choice xmlns:p14="http://schemas.microsoft.com/office/powerpoint/2010/main" Requires="p14">
      <p:transition spd="slow" p14:dur="2000" advTm="18800"/>
    </mc:Choice>
    <mc:Fallback>
      <p:transition spd="slow" advTm="188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2088259" y="2204864"/>
            <a:ext cx="5088131" cy="991553"/>
          </a:xfrm>
          <a:prstGeom prst="rect">
            <a:avLst/>
          </a:prstGeom>
          <a:noFill/>
        </p:spPr>
        <p:txBody>
          <a:bodyPr wrap="square" bIns="0" rtlCol="0" anchor="b" anchorCtr="0">
            <a:noAutofit/>
          </a:bodyPr>
          <a:lstStyle/>
          <a:p>
            <a:pPr algn="ctr"/>
            <a:r>
              <a:rPr lang="zh-CN" altLang="en-US" sz="5400" dirty="0">
                <a:solidFill>
                  <a:schemeClr val="accent1"/>
                </a:solidFill>
                <a:uFillTx/>
                <a:latin typeface="Arial" panose="020B0604020202020204" pitchFamily="34" charset="0"/>
                <a:ea typeface="微软雅黑" panose="020B0503020204020204" charset="-122"/>
              </a:rPr>
              <a:t>设计</a:t>
            </a:r>
            <a:r>
              <a:rPr lang="zh-CN" altLang="en-US" sz="5400" dirty="0">
                <a:solidFill>
                  <a:schemeClr val="accent1"/>
                </a:solidFill>
                <a:uFillTx/>
                <a:latin typeface="Arial" panose="020B0604020202020204" pitchFamily="34" charset="0"/>
                <a:ea typeface="微软雅黑" panose="020B0503020204020204" charset="-122"/>
              </a:rPr>
              <a:t>方案</a:t>
            </a:r>
            <a:endParaRPr lang="zh-CN" altLang="en-US" sz="5400" dirty="0">
              <a:solidFill>
                <a:schemeClr val="accent1"/>
              </a:solidFill>
              <a:uFillTx/>
              <a:latin typeface="Arial" panose="020B0604020202020204" pitchFamily="34" charset="0"/>
              <a:ea typeface="微软雅黑" panose="020B0503020204020204" charset="-122"/>
            </a:endParaRPr>
          </a:p>
        </p:txBody>
      </p:sp>
      <p:sp>
        <p:nvSpPr>
          <p:cNvPr id="5" name="文本框 4"/>
          <p:cNvSpPr txBox="1"/>
          <p:nvPr/>
        </p:nvSpPr>
        <p:spPr>
          <a:xfrm>
            <a:off x="1795145" y="3284855"/>
            <a:ext cx="5674360" cy="1288415"/>
          </a:xfrm>
          <a:prstGeom prst="rect">
            <a:avLst/>
          </a:prstGeom>
          <a:noFill/>
        </p:spPr>
        <p:txBody>
          <a:bodyPr wrap="square" rtlCol="0">
            <a:noAutofit/>
          </a:bodyPr>
          <a:lstStyle/>
          <a:p>
            <a:pPr indent="457200"/>
            <a:endParaRPr sz="2400" dirty="0">
              <a:sym typeface="Arial" panose="020B0604020202020204" pitchFamily="34" charset="0"/>
            </a:endParaRPr>
          </a:p>
        </p:txBody>
      </p:sp>
      <p:sp>
        <p:nvSpPr>
          <p:cNvPr id="2" name="文本框 1"/>
          <p:cNvSpPr txBox="1"/>
          <p:nvPr/>
        </p:nvSpPr>
        <p:spPr>
          <a:xfrm>
            <a:off x="3779912" y="3844618"/>
            <a:ext cx="3312368" cy="369332"/>
          </a:xfrm>
          <a:prstGeom prst="rect">
            <a:avLst/>
          </a:prstGeom>
          <a:noFill/>
        </p:spPr>
        <p:txBody>
          <a:bodyPr wrap="square" rtlCol="0">
            <a:spAutoFit/>
          </a:bodyPr>
          <a:lstStyle/>
          <a:p>
            <a:r>
              <a:rPr lang="zh-CN" altLang="en-US" dirty="0"/>
              <a:t>可视化</a:t>
            </a:r>
            <a:r>
              <a:rPr lang="en-US" altLang="zh-CN" dirty="0"/>
              <a:t>+</a:t>
            </a:r>
            <a:r>
              <a:rPr lang="zh-CN" altLang="en-US" dirty="0"/>
              <a:t>预测</a:t>
            </a:r>
            <a:endParaRPr lang="zh-CN" altLang="en-US" dirty="0"/>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8613"/>
    </mc:Choice>
    <mc:Fallback>
      <p:transition spd="slow" advTm="8613"/>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219056" y="1085107"/>
            <a:ext cx="8705888" cy="4687787"/>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bg1"/>
              </a:solidFill>
              <a:latin typeface="Arial" panose="020B0604020202020204" pitchFamily="34" charset="0"/>
              <a:ea typeface="微软雅黑" panose="020B0503020204020204" charset="-122"/>
              <a:sym typeface="Arial" panose="020B0604020202020204" pitchFamily="34" charset="0"/>
            </a:endParaRPr>
          </a:p>
        </p:txBody>
      </p:sp>
      <p:pic>
        <p:nvPicPr>
          <p:cNvPr id="7" name="图片 6"/>
          <p:cNvPicPr/>
          <p:nvPr>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8" name="图片 7"/>
          <p:cNvPicPr/>
          <p:nvPr>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2" name="文本占位符 3"/>
          <p:cNvSpPr txBox="1"/>
          <p:nvPr>
            <p:custDataLst>
              <p:tags r:id="rId8"/>
            </p:custDataLst>
          </p:nvPr>
        </p:nvSpPr>
        <p:spPr>
          <a:xfrm>
            <a:off x="454403" y="1982296"/>
            <a:ext cx="3882332" cy="3562154"/>
          </a:xfrm>
          <a:prstGeom prst="rect">
            <a:avLst/>
          </a:prstGeom>
        </p:spPr>
        <p:txBody>
          <a:bodyPr wrap="square">
            <a:noAutofit/>
          </a:bodyPr>
          <a:lstStyle>
            <a:lvl1pPr marL="2286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50000"/>
              </a:lnSpc>
              <a:spcBef>
                <a:spcPts val="0"/>
              </a:spcBef>
              <a:spcAft>
                <a:spcPts val="1000"/>
              </a:spcAft>
              <a:buFont typeface="Arial" panose="020B0604020202020204" pitchFamily="34" charset="0"/>
              <a:buChar char="•"/>
              <a:tabLst>
                <a:tab pos="1609725" algn="l"/>
              </a:tabLst>
              <a:defRPr sz="1600" u="none" strike="noStrike" kern="1200" cap="none" spc="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tx1">
                  <a:lumMod val="65000"/>
                  <a:lumOff val="35000"/>
                </a:schemeClr>
              </a:buClr>
              <a:buNone/>
            </a:pPr>
            <a:r>
              <a:rPr lang="zh-CN" altLang="en-US" sz="14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rPr>
              <a:t>     本项目基于人工智能方法，利用Python等软件的编程功能以及建模功能，</a:t>
            </a:r>
            <a:r>
              <a:rPr lang="zh-CN" altLang="en-US" sz="140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构建神经网络。</a:t>
            </a:r>
            <a:r>
              <a:rPr lang="zh-CN" altLang="en-US" sz="14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rPr>
              <a:t>结合气象参数，选取合适的输入特征，建立风电厂发电功率预测模型</a:t>
            </a:r>
            <a:r>
              <a:rPr lang="zh-CN" altLang="en-US" sz="140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a:t>
            </a:r>
            <a:r>
              <a:rPr lang="zh-CN" altLang="en-US" sz="14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rPr>
              <a:t>大幅减少人工工作量及计算量的同时，实现对风电场发电功率的准确预测，使发电厂发电功率效率最大化。</a:t>
            </a:r>
            <a:endParaRPr lang="en-US" altLang="zh-CN" sz="14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endParaRPr>
          </a:p>
          <a:p>
            <a:pPr marL="0" indent="0">
              <a:buClr>
                <a:schemeClr val="tx1">
                  <a:lumMod val="65000"/>
                  <a:lumOff val="35000"/>
                </a:schemeClr>
              </a:buClr>
              <a:buNone/>
            </a:pPr>
            <a:r>
              <a:rPr lang="en-US" altLang="zh-CN" sz="140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      </a:t>
            </a:r>
            <a:r>
              <a:rPr lang="zh-CN" altLang="en-US" sz="140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我们希望开发一款风电功率可视化的软件，帮助用户更好理解风力发电特性，并帮助专业人士直观了解风电功率状况，合理规划风电场选址</a:t>
            </a:r>
            <a:endParaRPr lang="zh-CN" altLang="en-US" sz="14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endParaRPr>
          </a:p>
        </p:txBody>
      </p:sp>
      <p:sp>
        <p:nvSpPr>
          <p:cNvPr id="3" name="文本占位符 5"/>
          <p:cNvSpPr txBox="1"/>
          <p:nvPr>
            <p:custDataLst>
              <p:tags r:id="rId9"/>
            </p:custDataLst>
          </p:nvPr>
        </p:nvSpPr>
        <p:spPr>
          <a:xfrm>
            <a:off x="4809173" y="1982296"/>
            <a:ext cx="3880426" cy="3562154"/>
          </a:xfrm>
          <a:prstGeom prst="rect">
            <a:avLst/>
          </a:prstGeom>
        </p:spPr>
        <p:txBody>
          <a:bodyPr wrap="square">
            <a:normAutofit/>
          </a:bodyPr>
          <a:lstStyle>
            <a:lvl1pPr marL="2286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50000"/>
              </a:lnSpc>
              <a:spcBef>
                <a:spcPts val="0"/>
              </a:spcBef>
              <a:spcAft>
                <a:spcPts val="1000"/>
              </a:spcAft>
              <a:buFont typeface="Arial" panose="020B0604020202020204" pitchFamily="34" charset="0"/>
              <a:buChar char="•"/>
              <a:tabLst>
                <a:tab pos="1609725" algn="l"/>
              </a:tabLst>
              <a:defRPr sz="1600" u="none" strike="noStrike" kern="1200" cap="none" spc="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l">
              <a:buClr>
                <a:schemeClr val="tx1">
                  <a:lumMod val="65000"/>
                  <a:lumOff val="35000"/>
                </a:schemeClr>
              </a:buClr>
              <a:buSzTx/>
              <a:buFont typeface="Wingdings" panose="05000000000000000000" charset="0"/>
              <a:buChar char=""/>
            </a:pPr>
            <a:endParaRPr lang="zh-CN" altLang="en-US" sz="1400" dirty="0">
              <a:solidFill>
                <a:schemeClr val="dk1">
                  <a:lumMod val="85000"/>
                  <a:lumOff val="15000"/>
                </a:schemeClr>
              </a:solidFill>
              <a:uFillTx/>
              <a:latin typeface="Arial" panose="020B0604020202020204" pitchFamily="34" charset="0"/>
              <a:ea typeface="微软雅黑" panose="020B0503020204020204" charset="-122"/>
              <a:sym typeface="Arial" panose="020B0604020202020204" pitchFamily="34" charset="0"/>
            </a:endParaRPr>
          </a:p>
        </p:txBody>
      </p:sp>
      <p:cxnSp>
        <p:nvCxnSpPr>
          <p:cNvPr id="4" name="直接连接符 3"/>
          <p:cNvCxnSpPr/>
          <p:nvPr>
            <p:custDataLst>
              <p:tags r:id="rId10"/>
            </p:custDataLst>
          </p:nvPr>
        </p:nvCxnSpPr>
        <p:spPr>
          <a:xfrm>
            <a:off x="4572000" y="2152650"/>
            <a:ext cx="0" cy="3331845"/>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文本框 4"/>
          <p:cNvSpPr txBox="1"/>
          <p:nvPr>
            <p:custDataLst>
              <p:tags r:id="rId11"/>
            </p:custDataLst>
          </p:nvPr>
        </p:nvSpPr>
        <p:spPr>
          <a:xfrm>
            <a:off x="456300" y="1313550"/>
            <a:ext cx="8228117" cy="530066"/>
          </a:xfrm>
          <a:prstGeom prst="rect">
            <a:avLst/>
          </a:prstGeom>
        </p:spPr>
        <p:txBody>
          <a:bodyPr vert="horz" wrap="square" lIns="67627" tIns="35242" rIns="67627" bIns="35242"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r>
              <a:rPr lang="zh-CN" altLang="en-US" sz="2700" dirty="0">
                <a:solidFill>
                  <a:schemeClr val="dk1">
                    <a:lumMod val="85000"/>
                    <a:lumOff val="15000"/>
                  </a:schemeClr>
                </a:solidFill>
                <a:latin typeface="Arial" panose="020B0604020202020204" pitchFamily="34" charset="0"/>
                <a:sym typeface="Arial" panose="020B0604020202020204" pitchFamily="34" charset="0"/>
              </a:rPr>
              <a:t>开发</a:t>
            </a:r>
            <a:r>
              <a:rPr lang="zh-CN" altLang="en-US" sz="2700" dirty="0">
                <a:solidFill>
                  <a:schemeClr val="dk1">
                    <a:lumMod val="85000"/>
                    <a:lumOff val="15000"/>
                  </a:schemeClr>
                </a:solidFill>
                <a:uFillTx/>
                <a:latin typeface="Arial" panose="020B0604020202020204" pitchFamily="34" charset="0"/>
                <a:sym typeface="Arial" panose="020B0604020202020204" pitchFamily="34" charset="0"/>
              </a:rPr>
              <a:t>目的与内容</a:t>
            </a:r>
            <a:endParaRPr lang="zh-CN" altLang="en-US" sz="2700" dirty="0">
              <a:solidFill>
                <a:schemeClr val="dk1">
                  <a:lumMod val="85000"/>
                  <a:lumOff val="15000"/>
                </a:schemeClr>
              </a:solidFill>
              <a:uFillTx/>
              <a:latin typeface="Arial" panose="020B0604020202020204" pitchFamily="34" charset="0"/>
              <a:sym typeface="Arial" panose="020B0604020202020204" pitchFamily="34" charset="0"/>
            </a:endParaRPr>
          </a:p>
        </p:txBody>
      </p:sp>
      <p:pic>
        <p:nvPicPr>
          <p:cNvPr id="9" name="图片 8"/>
          <p:cNvPicPr>
            <a:picLocks noChangeAspect="1"/>
          </p:cNvPicPr>
          <p:nvPr/>
        </p:nvPicPr>
        <p:blipFill>
          <a:blip r:embed="rId12"/>
          <a:stretch>
            <a:fillRect/>
          </a:stretch>
        </p:blipFill>
        <p:spPr>
          <a:xfrm>
            <a:off x="4860032" y="2348880"/>
            <a:ext cx="3431177" cy="2264577"/>
          </a:xfrm>
          <a:prstGeom prst="rect">
            <a:avLst/>
          </a:prstGeom>
        </p:spPr>
      </p:pic>
    </p:spTree>
    <p:custDataLst>
      <p:tags r:id="rId13"/>
    </p:custDataLst>
  </p:cSld>
  <p:clrMapOvr>
    <a:masterClrMapping/>
  </p:clrMapOvr>
  <mc:AlternateContent xmlns:mc="http://schemas.openxmlformats.org/markup-compatibility/2006">
    <mc:Choice xmlns:p14="http://schemas.microsoft.com/office/powerpoint/2010/main" Requires="p14">
      <p:transition spd="slow" p14:dur="2000" advTm="36588"/>
    </mc:Choice>
    <mc:Fallback>
      <p:transition spd="slow" advTm="36588"/>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3060065" y="1977390"/>
            <a:ext cx="3144203" cy="991553"/>
          </a:xfrm>
          <a:prstGeom prst="rect">
            <a:avLst/>
          </a:prstGeom>
          <a:noFill/>
        </p:spPr>
        <p:txBody>
          <a:bodyPr wrap="square" bIns="0" rtlCol="0" anchor="b" anchorCtr="0">
            <a:normAutofit/>
          </a:bodyPr>
          <a:lstStyle/>
          <a:p>
            <a:pPr algn="dist"/>
            <a:r>
              <a:rPr lang="zh-CN" altLang="en-US" sz="5400" dirty="0">
                <a:solidFill>
                  <a:schemeClr val="accent1"/>
                </a:solidFill>
                <a:uFillTx/>
                <a:latin typeface="Arial" panose="020B0604020202020204" pitchFamily="34" charset="0"/>
                <a:ea typeface="微软雅黑" panose="020B0503020204020204" charset="-122"/>
              </a:rPr>
              <a:t>技术路线</a:t>
            </a:r>
            <a:endParaRPr lang="zh-CN" altLang="en-US" sz="5400" dirty="0">
              <a:solidFill>
                <a:schemeClr val="accent1"/>
              </a:solidFill>
              <a:uFillTx/>
              <a:latin typeface="Arial" panose="020B0604020202020204" pitchFamily="34" charset="0"/>
              <a:ea typeface="微软雅黑" panose="020B0503020204020204" charset="-122"/>
            </a:endParaRPr>
          </a:p>
        </p:txBody>
      </p:sp>
      <p:sp>
        <p:nvSpPr>
          <p:cNvPr id="5" name="文本框 4"/>
          <p:cNvSpPr txBox="1"/>
          <p:nvPr/>
        </p:nvSpPr>
        <p:spPr>
          <a:xfrm>
            <a:off x="3131840" y="3789040"/>
            <a:ext cx="5674360" cy="2573020"/>
          </a:xfrm>
          <a:prstGeom prst="rect">
            <a:avLst/>
          </a:prstGeom>
          <a:noFill/>
        </p:spPr>
        <p:txBody>
          <a:bodyPr wrap="square" rtlCol="0">
            <a:noAutofit/>
          </a:bodyPr>
          <a:lstStyle/>
          <a:p>
            <a:pPr indent="457200"/>
            <a:r>
              <a:rPr lang="zh-CN" altLang="en-US" sz="2400" dirty="0">
                <a:sym typeface="Arial" panose="020B0604020202020204" pitchFamily="34" charset="0"/>
              </a:rPr>
              <a:t>建立精准模型</a:t>
            </a:r>
            <a:endParaRPr lang="en-US" altLang="zh-CN" sz="2400" dirty="0">
              <a:sym typeface="Arial" panose="020B0604020202020204" pitchFamily="34" charset="0"/>
            </a:endParaRPr>
          </a:p>
          <a:p>
            <a:pPr indent="457200"/>
            <a:r>
              <a:rPr lang="zh-CN" altLang="en-US" sz="2400" dirty="0">
                <a:sym typeface="Arial" panose="020B0604020202020204" pitchFamily="34" charset="0"/>
              </a:rPr>
              <a:t>设计美观界面</a:t>
            </a:r>
            <a:endParaRPr lang="en-US" altLang="zh-CN" sz="2400" dirty="0">
              <a:sym typeface="Arial" panose="020B0604020202020204" pitchFamily="34" charset="0"/>
            </a:endParaRPr>
          </a:p>
          <a:p>
            <a:pPr indent="457200"/>
            <a:r>
              <a:rPr lang="zh-CN" altLang="en-US" sz="2400" dirty="0">
                <a:sym typeface="Arial" panose="020B0604020202020204" pitchFamily="34" charset="0"/>
              </a:rPr>
              <a:t>实现多种功能</a:t>
            </a:r>
            <a:endParaRPr sz="2400" dirty="0">
              <a:sym typeface="Arial" panose="020B0604020202020204" pitchFamily="34" charset="0"/>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8087"/>
    </mc:Choice>
    <mc:Fallback>
      <p:transition spd="slow" advTm="808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p:cNvPicPr/>
          <p:nvPr>
            <p:custDataLst>
              <p:tags r:id="rId1"/>
            </p:custDataLst>
          </p:nvPr>
        </p:nvPicPr>
        <p:blipFill>
          <a:blip r:embed="rId2" r:link="rId3"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27" name="图片 26"/>
          <p:cNvPicPr/>
          <p:nvPr>
            <p:custDataLst>
              <p:tags r:id="rId4"/>
            </p:custDataLst>
          </p:nvPr>
        </p:nvPicPr>
        <p:blipFill>
          <a:blip r:embed="rId5" r:link="rId6"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sp>
        <p:nvSpPr>
          <p:cNvPr id="3" name="文本框 2"/>
          <p:cNvSpPr txBox="1"/>
          <p:nvPr>
            <p:custDataLst>
              <p:tags r:id="rId7"/>
            </p:custDataLst>
          </p:nvPr>
        </p:nvSpPr>
        <p:spPr>
          <a:xfrm>
            <a:off x="814566" y="1493785"/>
            <a:ext cx="2103503" cy="868026"/>
          </a:xfrm>
          <a:prstGeom prst="rect">
            <a:avLst/>
          </a:prstGeom>
          <a:noFill/>
        </p:spPr>
        <p:txBody>
          <a:bodyPr wrap="square" lIns="68580" tIns="34290" rIns="68580" bIns="34290" rtlCol="0">
            <a:normAutofit/>
          </a:bodyPr>
          <a:lstStyle/>
          <a:p>
            <a:pPr algn="r">
              <a:lnSpc>
                <a:spcPct val="130000"/>
              </a:lnSpc>
            </a:pPr>
            <a:r>
              <a:rPr lang="zh-CN" altLang="en-US" sz="2100" b="1" spc="300" dirty="0">
                <a:solidFill>
                  <a:schemeClr val="dk1">
                    <a:lumMod val="85000"/>
                    <a:lumOff val="15000"/>
                  </a:schemeClr>
                </a:solidFill>
                <a:ea typeface="微软雅黑" panose="020B0503020204020204" charset="-122"/>
                <a:cs typeface="+mj-cs"/>
                <a:sym typeface="Arial" panose="020B0604020202020204" pitchFamily="34" charset="0"/>
              </a:rPr>
              <a:t>开发</a:t>
            </a:r>
            <a:r>
              <a:rPr lang="zh-CN" altLang="en-US" sz="2100" b="1" spc="300" dirty="0">
                <a:solidFill>
                  <a:schemeClr val="dk1">
                    <a:lumMod val="85000"/>
                    <a:lumOff val="15000"/>
                  </a:schemeClr>
                </a:solidFill>
                <a:latin typeface="Arial" panose="020B0604020202020204" pitchFamily="34" charset="0"/>
                <a:ea typeface="微软雅黑" panose="020B0503020204020204" charset="-122"/>
                <a:cs typeface="+mj-cs"/>
                <a:sym typeface="Arial" panose="020B0604020202020204" pitchFamily="34" charset="0"/>
              </a:rPr>
              <a:t>路线</a:t>
            </a:r>
            <a:endParaRPr lang="zh-CN" altLang="en-US" sz="2100" b="1" spc="300" dirty="0">
              <a:solidFill>
                <a:schemeClr val="dk1">
                  <a:lumMod val="85000"/>
                  <a:lumOff val="15000"/>
                </a:schemeClr>
              </a:solidFill>
              <a:latin typeface="Arial" panose="020B0604020202020204" pitchFamily="34" charset="0"/>
              <a:ea typeface="微软雅黑" panose="020B0503020204020204" charset="-122"/>
              <a:cs typeface="+mj-cs"/>
              <a:sym typeface="Arial" panose="020B0604020202020204" pitchFamily="34" charset="0"/>
            </a:endParaRPr>
          </a:p>
        </p:txBody>
      </p:sp>
      <p:cxnSp>
        <p:nvCxnSpPr>
          <p:cNvPr id="4" name="直接连接符 3"/>
          <p:cNvCxnSpPr/>
          <p:nvPr>
            <p:custDataLst>
              <p:tags r:id="rId8"/>
            </p:custDataLst>
          </p:nvPr>
        </p:nvCxnSpPr>
        <p:spPr>
          <a:xfrm>
            <a:off x="3110146" y="1564231"/>
            <a:ext cx="8008" cy="4457057"/>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custDataLst>
              <p:tags r:id="rId9"/>
            </p:custDataLst>
          </p:nvPr>
        </p:nvSpPr>
        <p:spPr>
          <a:xfrm>
            <a:off x="1946426" y="2366396"/>
            <a:ext cx="1164124" cy="3360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30000"/>
              </a:lnSpc>
            </a:pPr>
            <a:endParaRPr lang="zh-CN" altLang="en-US" sz="105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7" name="文本框 6"/>
          <p:cNvSpPr txBox="1"/>
          <p:nvPr>
            <p:custDataLst>
              <p:tags r:id="rId10"/>
            </p:custDataLst>
          </p:nvPr>
        </p:nvSpPr>
        <p:spPr>
          <a:xfrm>
            <a:off x="1979930" y="2292350"/>
            <a:ext cx="1181735" cy="490220"/>
          </a:xfrm>
          <a:prstGeom prst="rect">
            <a:avLst/>
          </a:prstGeom>
          <a:noFill/>
        </p:spPr>
        <p:txBody>
          <a:bodyPr wrap="square" lIns="68580" tIns="34290" rIns="68580" bIns="34290" rtlCol="0" anchor="ctr">
            <a:normAutofit fontScale="97500"/>
          </a:bodyPr>
          <a:lstStyle/>
          <a:p>
            <a:pPr algn="ctr">
              <a:lnSpc>
                <a:spcPct val="130000"/>
              </a:lnSpc>
            </a:pPr>
            <a:r>
              <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rPr>
              <a:t>数据收集</a:t>
            </a:r>
            <a:endPar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endParaRPr>
          </a:p>
        </p:txBody>
      </p:sp>
      <p:sp>
        <p:nvSpPr>
          <p:cNvPr id="8" name="矩形 7"/>
          <p:cNvSpPr/>
          <p:nvPr>
            <p:custDataLst>
              <p:tags r:id="rId11"/>
            </p:custDataLst>
          </p:nvPr>
        </p:nvSpPr>
        <p:spPr>
          <a:xfrm>
            <a:off x="1946426" y="3011806"/>
            <a:ext cx="1164124" cy="3360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30000"/>
              </a:lnSpc>
            </a:pPr>
            <a:endParaRPr lang="zh-CN" altLang="en-US" sz="105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9" name="文本框 8"/>
          <p:cNvSpPr txBox="1"/>
          <p:nvPr>
            <p:custDataLst>
              <p:tags r:id="rId12"/>
            </p:custDataLst>
          </p:nvPr>
        </p:nvSpPr>
        <p:spPr>
          <a:xfrm>
            <a:off x="1964055" y="2938145"/>
            <a:ext cx="1196340" cy="459740"/>
          </a:xfrm>
          <a:prstGeom prst="rect">
            <a:avLst/>
          </a:prstGeom>
          <a:noFill/>
        </p:spPr>
        <p:txBody>
          <a:bodyPr wrap="square" lIns="68580" tIns="34290" rIns="68580" bIns="34290" rtlCol="0" anchor="ctr">
            <a:normAutofit fontScale="97500"/>
          </a:bodyPr>
          <a:lstStyle/>
          <a:p>
            <a:pPr algn="ctr">
              <a:lnSpc>
                <a:spcPct val="130000"/>
              </a:lnSpc>
            </a:pPr>
            <a:r>
              <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rPr>
              <a:t>数据处理</a:t>
            </a:r>
            <a:endPar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endParaRPr>
          </a:p>
        </p:txBody>
      </p:sp>
      <p:sp>
        <p:nvSpPr>
          <p:cNvPr id="10" name="矩形 9"/>
          <p:cNvSpPr/>
          <p:nvPr>
            <p:custDataLst>
              <p:tags r:id="rId13"/>
            </p:custDataLst>
          </p:nvPr>
        </p:nvSpPr>
        <p:spPr>
          <a:xfrm>
            <a:off x="1946426" y="3657216"/>
            <a:ext cx="1164124" cy="3360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30000"/>
              </a:lnSpc>
            </a:pPr>
            <a:endParaRPr lang="zh-CN" altLang="en-US" sz="105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11" name="文本框 10"/>
          <p:cNvSpPr txBox="1"/>
          <p:nvPr>
            <p:custDataLst>
              <p:tags r:id="rId14"/>
            </p:custDataLst>
          </p:nvPr>
        </p:nvSpPr>
        <p:spPr>
          <a:xfrm>
            <a:off x="1979930" y="3590290"/>
            <a:ext cx="1147445" cy="418465"/>
          </a:xfrm>
          <a:prstGeom prst="rect">
            <a:avLst/>
          </a:prstGeom>
          <a:noFill/>
        </p:spPr>
        <p:txBody>
          <a:bodyPr wrap="square" lIns="68580" tIns="34290" rIns="68580" bIns="34290" rtlCol="0" anchor="ctr">
            <a:normAutofit fontScale="97500"/>
          </a:bodyPr>
          <a:lstStyle/>
          <a:p>
            <a:pPr algn="ctr">
              <a:lnSpc>
                <a:spcPct val="130000"/>
              </a:lnSpc>
            </a:pPr>
            <a:r>
              <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rPr>
              <a:t>模型建立</a:t>
            </a:r>
            <a:endPar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endParaRPr>
          </a:p>
        </p:txBody>
      </p:sp>
      <p:sp>
        <p:nvSpPr>
          <p:cNvPr id="12" name="文本框 11"/>
          <p:cNvSpPr txBox="1"/>
          <p:nvPr>
            <p:custDataLst>
              <p:tags r:id="rId15"/>
            </p:custDataLst>
          </p:nvPr>
        </p:nvSpPr>
        <p:spPr>
          <a:xfrm>
            <a:off x="3385954" y="2291372"/>
            <a:ext cx="4679936" cy="486147"/>
          </a:xfrm>
          <a:prstGeom prst="rect">
            <a:avLst/>
          </a:prstGeom>
          <a:noFill/>
        </p:spPr>
        <p:txBody>
          <a:bodyPr wrap="square" lIns="68580" tIns="34290" rIns="68580" bIns="34290" rtlCol="0" anchor="ctr">
            <a:normAutofit/>
          </a:bodyPr>
          <a:lstStyle/>
          <a:p>
            <a:pPr>
              <a:lnSpc>
                <a:spcPct val="130000"/>
              </a:lnSpc>
            </a:pPr>
            <a:r>
              <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收集风电场历史数据，包括实际有功功率，风速及多种参数</a:t>
            </a:r>
            <a:endPar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13" name="文本框 12"/>
          <p:cNvSpPr txBox="1"/>
          <p:nvPr>
            <p:custDataLst>
              <p:tags r:id="rId16"/>
            </p:custDataLst>
          </p:nvPr>
        </p:nvSpPr>
        <p:spPr>
          <a:xfrm>
            <a:off x="3385954" y="2938046"/>
            <a:ext cx="4679936" cy="486147"/>
          </a:xfrm>
          <a:prstGeom prst="rect">
            <a:avLst/>
          </a:prstGeom>
          <a:noFill/>
        </p:spPr>
        <p:txBody>
          <a:bodyPr wrap="square" lIns="68580" tIns="34290" rIns="68580" bIns="34290" rtlCol="0" anchor="ctr">
            <a:normAutofit/>
          </a:bodyPr>
          <a:lstStyle/>
          <a:p>
            <a:pPr>
              <a:lnSpc>
                <a:spcPct val="130000"/>
              </a:lnSpc>
            </a:pPr>
            <a:r>
              <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使用聚类方法及风机规则进行数据清洗，提高数据质量</a:t>
            </a:r>
            <a:endPar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14" name="文本框 13"/>
          <p:cNvSpPr txBox="1"/>
          <p:nvPr>
            <p:custDataLst>
              <p:tags r:id="rId17"/>
            </p:custDataLst>
          </p:nvPr>
        </p:nvSpPr>
        <p:spPr>
          <a:xfrm>
            <a:off x="3385954" y="3584720"/>
            <a:ext cx="4679936" cy="486147"/>
          </a:xfrm>
          <a:prstGeom prst="rect">
            <a:avLst/>
          </a:prstGeom>
          <a:noFill/>
        </p:spPr>
        <p:txBody>
          <a:bodyPr wrap="square" lIns="68580" tIns="34290" rIns="68580" bIns="34290" rtlCol="0" anchor="ctr">
            <a:normAutofit/>
          </a:bodyPr>
          <a:lstStyle/>
          <a:p>
            <a:pPr>
              <a:lnSpc>
                <a:spcPct val="130000"/>
              </a:lnSpc>
            </a:pPr>
            <a:r>
              <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建立风力发电功率</a:t>
            </a:r>
            <a:r>
              <a:rPr lang="zh-CN" altLang="en-US" sz="1200" spc="150" dirty="0">
                <a:solidFill>
                  <a:schemeClr val="dk1">
                    <a:lumMod val="85000"/>
                    <a:lumOff val="15000"/>
                  </a:schemeClr>
                </a:solidFill>
                <a:ea typeface="微软雅黑" panose="020B0503020204020204" charset="-122"/>
                <a:sym typeface="Arial" panose="020B0604020202020204" pitchFamily="34" charset="0"/>
              </a:rPr>
              <a:t>神经网络</a:t>
            </a:r>
            <a:r>
              <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模型</a:t>
            </a:r>
            <a:endPar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cxnSp>
        <p:nvCxnSpPr>
          <p:cNvPr id="15" name="直接连接符 14"/>
          <p:cNvCxnSpPr/>
          <p:nvPr>
            <p:custDataLst>
              <p:tags r:id="rId18"/>
            </p:custDataLst>
          </p:nvPr>
        </p:nvCxnSpPr>
        <p:spPr>
          <a:xfrm>
            <a:off x="3111641" y="3507017"/>
            <a:ext cx="5217794" cy="0"/>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custDataLst>
              <p:tags r:id="rId19"/>
            </p:custDataLst>
          </p:nvPr>
        </p:nvCxnSpPr>
        <p:spPr>
          <a:xfrm>
            <a:off x="3111641" y="4150458"/>
            <a:ext cx="5217794" cy="0"/>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custDataLst>
              <p:tags r:id="rId20"/>
            </p:custDataLst>
          </p:nvPr>
        </p:nvSpPr>
        <p:spPr>
          <a:xfrm>
            <a:off x="3385954" y="4231394"/>
            <a:ext cx="4679936" cy="486147"/>
          </a:xfrm>
          <a:prstGeom prst="rect">
            <a:avLst/>
          </a:prstGeom>
          <a:noFill/>
        </p:spPr>
        <p:txBody>
          <a:bodyPr wrap="square" lIns="68580" tIns="34290" rIns="68580" bIns="34290" rtlCol="0" anchor="ctr">
            <a:normAutofit/>
          </a:bodyPr>
          <a:lstStyle/>
          <a:p>
            <a:pPr>
              <a:lnSpc>
                <a:spcPct val="130000"/>
              </a:lnSpc>
            </a:pPr>
            <a:r>
              <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输入处理后的数据，划分训练集测试集检验模型精度</a:t>
            </a:r>
            <a:endPar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18" name="矩形 17"/>
          <p:cNvSpPr/>
          <p:nvPr>
            <p:custDataLst>
              <p:tags r:id="rId21"/>
            </p:custDataLst>
          </p:nvPr>
        </p:nvSpPr>
        <p:spPr>
          <a:xfrm>
            <a:off x="1946425" y="4302626"/>
            <a:ext cx="1164124" cy="3360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30000"/>
              </a:lnSpc>
            </a:pPr>
            <a:endParaRPr lang="zh-CN" altLang="en-US" sz="105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19" name="文本框 18"/>
          <p:cNvSpPr txBox="1"/>
          <p:nvPr>
            <p:custDataLst>
              <p:tags r:id="rId22"/>
            </p:custDataLst>
          </p:nvPr>
        </p:nvSpPr>
        <p:spPr>
          <a:xfrm>
            <a:off x="1964055" y="4259580"/>
            <a:ext cx="1198245" cy="424815"/>
          </a:xfrm>
          <a:prstGeom prst="rect">
            <a:avLst/>
          </a:prstGeom>
          <a:noFill/>
        </p:spPr>
        <p:txBody>
          <a:bodyPr wrap="square" lIns="68580" tIns="34290" rIns="68580" bIns="34290" rtlCol="0" anchor="ctr">
            <a:normAutofit fontScale="97500"/>
          </a:bodyPr>
          <a:lstStyle/>
          <a:p>
            <a:pPr algn="ctr">
              <a:lnSpc>
                <a:spcPct val="130000"/>
              </a:lnSpc>
            </a:pPr>
            <a:r>
              <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rPr>
              <a:t>模型测试</a:t>
            </a:r>
            <a:endPar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endParaRPr>
          </a:p>
        </p:txBody>
      </p:sp>
      <p:sp>
        <p:nvSpPr>
          <p:cNvPr id="20" name="椭圆 19"/>
          <p:cNvSpPr/>
          <p:nvPr>
            <p:custDataLst>
              <p:tags r:id="rId23"/>
            </p:custDataLst>
          </p:nvPr>
        </p:nvSpPr>
        <p:spPr>
          <a:xfrm>
            <a:off x="3045287" y="1564231"/>
            <a:ext cx="129717" cy="129717"/>
          </a:xfrm>
          <a:prstGeom prst="ellipse">
            <a:avLst/>
          </a:prstGeom>
          <a:solidFill>
            <a:schemeClr val="bg1"/>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25000" lnSpcReduction="20000"/>
          </a:bodyPr>
          <a:lstStyle/>
          <a:p>
            <a:pPr algn="ctr"/>
            <a:endParaRPr lang="zh-CN" altLang="en-US" sz="1350"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21" name="矩形 20"/>
          <p:cNvSpPr/>
          <p:nvPr>
            <p:custDataLst>
              <p:tags r:id="rId24"/>
            </p:custDataLst>
          </p:nvPr>
        </p:nvSpPr>
        <p:spPr>
          <a:xfrm>
            <a:off x="1946426" y="4948035"/>
            <a:ext cx="1164124" cy="3360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30000"/>
              </a:lnSpc>
            </a:pPr>
            <a:endParaRPr lang="zh-CN" altLang="en-US" sz="105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22" name="文本框 21"/>
          <p:cNvSpPr txBox="1"/>
          <p:nvPr>
            <p:custDataLst>
              <p:tags r:id="rId25"/>
            </p:custDataLst>
          </p:nvPr>
        </p:nvSpPr>
        <p:spPr>
          <a:xfrm>
            <a:off x="1893737" y="4959951"/>
            <a:ext cx="1319829" cy="277495"/>
          </a:xfrm>
          <a:prstGeom prst="rect">
            <a:avLst/>
          </a:prstGeom>
          <a:noFill/>
        </p:spPr>
        <p:txBody>
          <a:bodyPr wrap="square" lIns="68580" tIns="34290" rIns="68580" bIns="34290" rtlCol="0" anchor="ctr">
            <a:noAutofit/>
          </a:bodyPr>
          <a:lstStyle/>
          <a:p>
            <a:pPr algn="ctr">
              <a:lnSpc>
                <a:spcPct val="130000"/>
              </a:lnSpc>
            </a:pPr>
            <a:r>
              <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rPr>
              <a:t>界面设计</a:t>
            </a:r>
            <a:endPar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endParaRPr>
          </a:p>
        </p:txBody>
      </p:sp>
      <p:cxnSp>
        <p:nvCxnSpPr>
          <p:cNvPr id="23" name="直接连接符 22"/>
          <p:cNvCxnSpPr/>
          <p:nvPr>
            <p:custDataLst>
              <p:tags r:id="rId26"/>
            </p:custDataLst>
          </p:nvPr>
        </p:nvCxnSpPr>
        <p:spPr>
          <a:xfrm>
            <a:off x="3111641" y="2863577"/>
            <a:ext cx="5217794" cy="0"/>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custDataLst>
              <p:tags r:id="rId27"/>
            </p:custDataLst>
          </p:nvPr>
        </p:nvCxnSpPr>
        <p:spPr>
          <a:xfrm>
            <a:off x="3110147" y="4793899"/>
            <a:ext cx="5217794" cy="0"/>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5" name="文本框 24"/>
          <p:cNvSpPr txBox="1"/>
          <p:nvPr>
            <p:custDataLst>
              <p:tags r:id="rId28"/>
            </p:custDataLst>
          </p:nvPr>
        </p:nvSpPr>
        <p:spPr>
          <a:xfrm>
            <a:off x="3385954" y="4878069"/>
            <a:ext cx="4679936" cy="486147"/>
          </a:xfrm>
          <a:prstGeom prst="rect">
            <a:avLst/>
          </a:prstGeom>
          <a:noFill/>
        </p:spPr>
        <p:txBody>
          <a:bodyPr wrap="square" lIns="68580" tIns="34290" rIns="68580" bIns="34290" rtlCol="0" anchor="ctr">
            <a:normAutofit/>
          </a:bodyPr>
          <a:lstStyle/>
          <a:p>
            <a:pPr>
              <a:lnSpc>
                <a:spcPct val="130000"/>
              </a:lnSpc>
            </a:pPr>
            <a:r>
              <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建立前端，实现模型与人良好的交互性</a:t>
            </a:r>
            <a:endPar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2" name="矩形 1"/>
          <p:cNvSpPr/>
          <p:nvPr>
            <p:custDataLst>
              <p:tags r:id="rId29"/>
            </p:custDataLst>
          </p:nvPr>
        </p:nvSpPr>
        <p:spPr>
          <a:xfrm>
            <a:off x="1946021" y="5609946"/>
            <a:ext cx="1164124" cy="3360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30000"/>
              </a:lnSpc>
            </a:pPr>
            <a:r>
              <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rPr>
              <a:t>功能实现</a:t>
            </a:r>
            <a:endParaRPr lang="zh-CN" altLang="en-US" sz="1500" b="1" spc="200" dirty="0">
              <a:solidFill>
                <a:schemeClr val="bg1"/>
              </a:solidFill>
              <a:latin typeface="Arial" panose="020B0604020202020204" pitchFamily="34" charset="0"/>
              <a:ea typeface="微软雅黑" panose="020B0503020204020204" charset="-122"/>
              <a:cs typeface="+mj-cs"/>
              <a:sym typeface="Arial" panose="020B0604020202020204" pitchFamily="34" charset="0"/>
            </a:endParaRPr>
          </a:p>
        </p:txBody>
      </p:sp>
      <p:cxnSp>
        <p:nvCxnSpPr>
          <p:cNvPr id="28" name="直接连接符 27"/>
          <p:cNvCxnSpPr/>
          <p:nvPr>
            <p:custDataLst>
              <p:tags r:id="rId30"/>
            </p:custDataLst>
          </p:nvPr>
        </p:nvCxnSpPr>
        <p:spPr>
          <a:xfrm>
            <a:off x="3110145" y="5445224"/>
            <a:ext cx="5217794" cy="0"/>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9" name="文本框 28"/>
          <p:cNvSpPr txBox="1"/>
          <p:nvPr>
            <p:custDataLst>
              <p:tags r:id="rId31"/>
            </p:custDataLst>
          </p:nvPr>
        </p:nvSpPr>
        <p:spPr>
          <a:xfrm>
            <a:off x="3385954" y="5525402"/>
            <a:ext cx="4679936" cy="486147"/>
          </a:xfrm>
          <a:prstGeom prst="rect">
            <a:avLst/>
          </a:prstGeom>
          <a:noFill/>
        </p:spPr>
        <p:txBody>
          <a:bodyPr wrap="square" lIns="68580" tIns="34290" rIns="68580" bIns="34290" rtlCol="0" anchor="ctr">
            <a:normAutofit/>
          </a:bodyPr>
          <a:lstStyle/>
          <a:p>
            <a:pPr>
              <a:lnSpc>
                <a:spcPct val="130000"/>
              </a:lnSpc>
            </a:pPr>
            <a:r>
              <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rPr>
              <a:t>实现预期多种功能，方便用户在界面操作</a:t>
            </a:r>
            <a:endParaRPr lang="zh-CN" altLang="en-US" sz="1200" spc="150" dirty="0">
              <a:solidFill>
                <a:schemeClr val="dk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Tree>
    <p:custDataLst>
      <p:tags r:id="rId32"/>
    </p:custDataLst>
  </p:cSld>
  <p:clrMapOvr>
    <a:masterClrMapping/>
  </p:clrMapOvr>
  <mc:AlternateContent xmlns:mc="http://schemas.openxmlformats.org/markup-compatibility/2006">
    <mc:Choice xmlns:p14="http://schemas.microsoft.com/office/powerpoint/2010/main" Requires="p14">
      <p:transition spd="slow" p14:dur="2000" advTm="20484"/>
    </mc:Choice>
    <mc:Fallback>
      <p:transition spd="slow" advTm="20484"/>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214430" y="1094065"/>
            <a:ext cx="8705888" cy="4687787"/>
          </a:xfrm>
          <a:prstGeom prst="rect">
            <a:avLst/>
          </a:prstGeom>
          <a:solidFill>
            <a:schemeClr val="bg2"/>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lt1"/>
              </a:solidFill>
              <a:latin typeface="Arial" panose="020B0604020202020204" pitchFamily="34" charset="0"/>
              <a:ea typeface="微软雅黑" panose="020B0503020204020204" charset="-122"/>
              <a:sym typeface="Arial" panose="020B0604020202020204" pitchFamily="34" charset="0"/>
            </a:endParaRPr>
          </a:p>
        </p:txBody>
      </p:sp>
      <p:sp>
        <p:nvSpPr>
          <p:cNvPr id="3" name="文本框 2"/>
          <p:cNvSpPr txBox="1"/>
          <p:nvPr>
            <p:custDataLst>
              <p:tags r:id="rId2"/>
            </p:custDataLst>
          </p:nvPr>
        </p:nvSpPr>
        <p:spPr>
          <a:xfrm>
            <a:off x="827584" y="1962877"/>
            <a:ext cx="4119479" cy="356783"/>
          </a:xfrm>
          <a:prstGeom prst="rect">
            <a:avLst/>
          </a:prstGeom>
          <a:noFill/>
        </p:spPr>
        <p:txBody>
          <a:bodyPr wrap="square" rtlCol="0">
            <a:normAutofit/>
          </a:bodyPr>
          <a:lstStyle/>
          <a:p>
            <a:pPr algn="l"/>
            <a:r>
              <a:rPr lang="zh-CN" altLang="en-US" sz="15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rPr>
              <a:t>数据收集</a:t>
            </a:r>
            <a:endParaRPr lang="zh-CN" altLang="en-US" sz="1500" b="1" dirty="0">
              <a:solidFill>
                <a:schemeClr val="tx1">
                  <a:lumMod val="85000"/>
                  <a:lumOff val="15000"/>
                </a:schemeClr>
              </a:solidFill>
              <a:latin typeface="Arial" panose="020B0604020202020204" pitchFamily="34" charset="0"/>
              <a:ea typeface="微软雅黑" panose="020B0503020204020204" charset="-122"/>
              <a:sym typeface="Arial" panose="020B0604020202020204" pitchFamily="34" charset="0"/>
            </a:endParaRPr>
          </a:p>
        </p:txBody>
      </p:sp>
      <p:sp>
        <p:nvSpPr>
          <p:cNvPr id="4" name="椭圆 3"/>
          <p:cNvSpPr/>
          <p:nvPr>
            <p:custDataLst>
              <p:tags r:id="rId3"/>
            </p:custDataLst>
          </p:nvPr>
        </p:nvSpPr>
        <p:spPr>
          <a:xfrm>
            <a:off x="422240" y="1987875"/>
            <a:ext cx="306788" cy="30678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rPr>
              <a:t>1</a:t>
            </a:r>
            <a:endParaRPr lang="en-US" altLang="zh-CN" sz="1350" b="1" dirty="0">
              <a:solidFill>
                <a:schemeClr val="lt1"/>
              </a:solidFill>
              <a:latin typeface="Arial" panose="020B0604020202020204" pitchFamily="34" charset="0"/>
              <a:ea typeface="微软雅黑" panose="020B0503020204020204" charset="-122"/>
              <a:cs typeface="Arial" panose="020B0604020202020204" pitchFamily="34" charset="0"/>
              <a:sym typeface="Arial" panose="020B0604020202020204" pitchFamily="34" charset="0"/>
            </a:endParaRPr>
          </a:p>
        </p:txBody>
      </p:sp>
      <p:sp>
        <p:nvSpPr>
          <p:cNvPr id="9" name="文本框 8"/>
          <p:cNvSpPr txBox="1"/>
          <p:nvPr>
            <p:custDataLst>
              <p:tags r:id="rId4"/>
            </p:custDataLst>
          </p:nvPr>
        </p:nvSpPr>
        <p:spPr>
          <a:xfrm>
            <a:off x="456300" y="1313550"/>
            <a:ext cx="8228117" cy="530066"/>
          </a:xfrm>
          <a:prstGeom prst="rect">
            <a:avLst/>
          </a:prstGeom>
        </p:spPr>
        <p:txBody>
          <a:bodyPr vert="horz" wrap="square" lIns="68580" tIns="34290" rIns="68580" bIns="34290"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r>
              <a:rPr sz="2700" dirty="0">
                <a:solidFill>
                  <a:schemeClr val="dk1">
                    <a:lumMod val="85000"/>
                    <a:lumOff val="15000"/>
                  </a:schemeClr>
                </a:solidFill>
                <a:latin typeface="Arial" panose="020B0604020202020204" pitchFamily="34" charset="0"/>
                <a:sym typeface="Arial" panose="020B0604020202020204" pitchFamily="34" charset="0"/>
              </a:rPr>
              <a:t>技术路线</a:t>
            </a:r>
            <a:endParaRPr sz="2700" dirty="0">
              <a:solidFill>
                <a:schemeClr val="dk1">
                  <a:lumMod val="85000"/>
                  <a:lumOff val="15000"/>
                </a:schemeClr>
              </a:solidFill>
              <a:latin typeface="Arial" panose="020B0604020202020204" pitchFamily="34" charset="0"/>
              <a:sym typeface="Arial" panose="020B0604020202020204" pitchFamily="34" charset="0"/>
            </a:endParaRPr>
          </a:p>
        </p:txBody>
      </p:sp>
      <p:pic>
        <p:nvPicPr>
          <p:cNvPr id="25" name="图片 24"/>
          <p:cNvPicPr/>
          <p:nvPr>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0" y="857250"/>
            <a:ext cx="540068" cy="473630"/>
          </a:xfrm>
          <a:prstGeom prst="rect">
            <a:avLst/>
          </a:prstGeom>
        </p:spPr>
      </p:pic>
      <p:pic>
        <p:nvPicPr>
          <p:cNvPr id="26" name="图片 25"/>
          <p:cNvPicPr/>
          <p:nvPr>
            <p:custDataLst>
              <p:tags r:id="rId8"/>
            </p:custDataLst>
          </p:nvPr>
        </p:nvPicPr>
        <p:blipFill>
          <a:blip r:embed="rId9" r:link="rId10" cstate="print">
            <a:extLst>
              <a:ext uri="{28A0092B-C50C-407E-A947-70E740481C1C}">
                <a14:useLocalDpi xmlns:a14="http://schemas.microsoft.com/office/drawing/2010/main" val="0"/>
              </a:ext>
            </a:extLst>
          </a:blip>
          <a:stretch>
            <a:fillRect/>
          </a:stretch>
        </p:blipFill>
        <p:spPr>
          <a:xfrm>
            <a:off x="8603933" y="857250"/>
            <a:ext cx="540068" cy="473630"/>
          </a:xfrm>
          <a:prstGeom prst="rect">
            <a:avLst/>
          </a:prstGeom>
        </p:spPr>
      </p:pic>
      <p:pic>
        <p:nvPicPr>
          <p:cNvPr id="8" name="图片 7"/>
          <p:cNvPicPr>
            <a:picLocks noChangeAspect="1"/>
          </p:cNvPicPr>
          <p:nvPr/>
        </p:nvPicPr>
        <p:blipFill>
          <a:blip r:embed="rId11"/>
          <a:stretch>
            <a:fillRect/>
          </a:stretch>
        </p:blipFill>
        <p:spPr>
          <a:xfrm>
            <a:off x="551096" y="2420888"/>
            <a:ext cx="5596183" cy="2952328"/>
          </a:xfrm>
          <a:prstGeom prst="rect">
            <a:avLst/>
          </a:prstGeom>
        </p:spPr>
      </p:pic>
      <p:sp>
        <p:nvSpPr>
          <p:cNvPr id="11" name="文本框 10"/>
          <p:cNvSpPr txBox="1"/>
          <p:nvPr/>
        </p:nvSpPr>
        <p:spPr>
          <a:xfrm>
            <a:off x="6348461" y="2780928"/>
            <a:ext cx="2561722" cy="1754326"/>
          </a:xfrm>
          <a:prstGeom prst="rect">
            <a:avLst/>
          </a:prstGeom>
          <a:noFill/>
        </p:spPr>
        <p:txBody>
          <a:bodyPr wrap="square" rtlCol="0">
            <a:spAutoFit/>
          </a:bodyPr>
          <a:lstStyle/>
          <a:p>
            <a:r>
              <a:rPr lang="zh-CN" altLang="en-US" dirty="0"/>
              <a:t>在风电场实时监控的</a:t>
            </a:r>
            <a:r>
              <a:rPr lang="en-US" altLang="zh-CN" dirty="0"/>
              <a:t>SCADA</a:t>
            </a:r>
            <a:r>
              <a:rPr lang="zh-CN" altLang="en-US" dirty="0"/>
              <a:t>系统中：</a:t>
            </a:r>
            <a:endParaRPr lang="en-US" altLang="zh-CN" dirty="0"/>
          </a:p>
          <a:p>
            <a:r>
              <a:rPr lang="zh-CN" altLang="en-US" dirty="0"/>
              <a:t>收集有功功率，风速，风向角，桨距角等多种参数。</a:t>
            </a:r>
            <a:endParaRPr lang="en-US" altLang="zh-CN" dirty="0"/>
          </a:p>
          <a:p>
            <a:r>
              <a:rPr lang="zh-CN" altLang="en-US" dirty="0"/>
              <a:t>得到数据点共</a:t>
            </a:r>
            <a:r>
              <a:rPr lang="en-US" altLang="zh-CN" dirty="0"/>
              <a:t>104</a:t>
            </a:r>
            <a:r>
              <a:rPr lang="zh-CN" altLang="en-US" dirty="0"/>
              <a:t>万个</a:t>
            </a:r>
            <a:endParaRPr lang="zh-CN" altLang="en-US" dirty="0"/>
          </a:p>
        </p:txBody>
      </p:sp>
    </p:spTree>
    <p:custDataLst>
      <p:tags r:id="rId12"/>
    </p:custDataLst>
  </p:cSld>
  <p:clrMapOvr>
    <a:masterClrMapping/>
  </p:clrMapOvr>
  <mc:AlternateContent xmlns:mc="http://schemas.openxmlformats.org/markup-compatibility/2006">
    <mc:Choice xmlns:p14="http://schemas.microsoft.com/office/powerpoint/2010/main" Requires="p14">
      <p:transition spd="slow" p14:dur="2000" advTm="18900"/>
    </mc:Choice>
    <mc:Fallback>
      <p:transition spd="slow" advTm="18900"/>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4.xml><?xml version="1.0" encoding="utf-8"?>
<p:tagLst xmlns:p="http://schemas.openxmlformats.org/presentationml/2006/main">
  <p:tag name="KSO_WM_UNIT_TYPE" val="i"/>
  <p:tag name="KSO_WM_UNIT_SUBTYPE" val="h"/>
  <p:tag name="KSO_WM_SLIDE_BACKGROUND_TYPE" val="bottomTop"/>
  <p:tag name="KSO_WM_UNIT_HIGHLIGHT" val="0"/>
  <p:tag name="KSO_WM_UNIT_COMPATIBLE" val="0"/>
  <p:tag name="KSO_WM_UNIT_DIAGRAM_ISNUMVISUAL" val="0"/>
  <p:tag name="KSO_WM_UNIT_DIAGRAM_ISREFERUNIT" val="0"/>
  <p:tag name="KSO_WM_UNIT_INDEX" val="1"/>
  <p:tag name="KSO_WM_UNIT_ID" val="_16*i*1"/>
  <p:tag name="KSO_WM_UNIT_LAYERLEVEL" val="1"/>
  <p:tag name="KSO_WM_TAG_VERSION" val="1.0"/>
  <p:tag name="KSO_WM_BEAUTIFY_FLAG" val="#wm#"/>
  <p:tag name="KSO_WM_SLIDE_BK_DARK_LIGHT" val="2"/>
  <p:tag name="KSO_WM_UNIT_BK_DARK_LIGHT" val="2"/>
</p:tagLst>
</file>

<file path=ppt/tags/tag105.xml><?xml version="1.0" encoding="utf-8"?>
<p:tagLst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K_DARK_LIGHT" val="2"/>
</p:tagLst>
</file>

<file path=ppt/tags/tag106.xml><?xml version="1.0" encoding="utf-8"?>
<p:tagLst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K_DARK_LIGHT" val="2"/>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3.xml><?xml version="1.0" encoding="utf-8"?>
<p:tagLst xmlns:p="http://schemas.openxmlformats.org/presentationml/2006/main">
  <p:tag name="KSO_WM_UNIT_TYPE" val="i"/>
  <p:tag name="KSO_WM_UNIT_SUBTYPE" val="h"/>
  <p:tag name="KSO_WM_SLIDE_BACKGROUND_TYPE" val="navigation"/>
  <p:tag name="KSO_WM_UNIT_HIGHLIGHT" val="0"/>
  <p:tag name="KSO_WM_UNIT_COMPATIBLE" val="0"/>
  <p:tag name="KSO_WM_UNIT_DIAGRAM_ISNUMVISUAL" val="0"/>
  <p:tag name="KSO_WM_UNIT_DIAGRAM_ISREFERUNIT" val="0"/>
  <p:tag name="KSO_WM_UNIT_INDEX" val="1"/>
  <p:tag name="KSO_WM_UNIT_ID" val="_17*i*1"/>
  <p:tag name="KSO_WM_UNIT_LAYERLEVEL" val="1"/>
  <p:tag name="KSO_WM_TAG_VERSION" val="1.0"/>
  <p:tag name="KSO_WM_BEAUTIFY_FLAG" val="#wm#"/>
  <p:tag name="KSO_WM_SLIDE_BK_DARK_LIGHT" val="2"/>
  <p:tag name="KSO_WM_UNIT_BK_DARK_LIGHT" val="2"/>
</p:tagLst>
</file>

<file path=ppt/tags/tag114.xml><?xml version="1.0" encoding="utf-8"?>
<p:tagLst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K_DARK_LIGHT" val="2"/>
</p:tagLst>
</file>

<file path=ppt/tags/tag115.xml><?xml version="1.0" encoding="utf-8"?>
<p:tagLst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K_DARK_LIGHT" val="2"/>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4.xml><?xml version="1.0" encoding="utf-8"?>
<p:tagLst xmlns:p="http://schemas.openxmlformats.org/presentationml/2006/main">
  <p:tag name="KSO_WM_UNIT_TYPE" val="i"/>
  <p:tag name="KSO_WM_UNIT_SUBTYPE" val="h"/>
  <p:tag name="KSO_WM_SLIDE_BACKGROUND_TYPE" val="belt"/>
  <p:tag name="KSO_WM_UNIT_HIGHLIGHT" val="0"/>
  <p:tag name="KSO_WM_UNIT_COMPATIBLE" val="0"/>
  <p:tag name="KSO_WM_UNIT_DIAGRAM_ISNUMVISUAL" val="0"/>
  <p:tag name="KSO_WM_UNIT_DIAGRAM_ISREFERUNIT" val="0"/>
  <p:tag name="KSO_WM_UNIT_INDEX" val="1"/>
  <p:tag name="KSO_WM_UNIT_ID" val="_18*i*1"/>
  <p:tag name="KSO_WM_UNIT_LAYERLEVEL" val="1"/>
  <p:tag name="KSO_WM_TAG_VERSION" val="1.0"/>
  <p:tag name="KSO_WM_BEAUTIFY_FLAG" val="#wm#"/>
  <p:tag name="KSO_WM_SLIDE_BK_DARK_LIGHT" val="2"/>
  <p:tag name="KSO_WM_UNIT_BK_DARK_LIGHT" val="2"/>
</p:tagLst>
</file>

<file path=ppt/tags/tag125.xml><?xml version="1.0" encoding="utf-8"?>
<p:tagLst xmlns:p="http://schemas.openxmlformats.org/presentationml/2006/main">
  <p:tag name="KSO_WM_SLIDE_BACKGROUND_TYPE" val="belt"/>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Lst>
</file>

<file path=ppt/tags/tag126.xml><?xml version="1.0" encoding="utf-8"?>
<p:tagLst xmlns:p="http://schemas.openxmlformats.org/presentationml/2006/main">
  <p:tag name="KSO_WM_SLIDE_BACKGROUND_TYPE" val="belt"/>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339"/>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339"/>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7.xml><?xml version="1.0" encoding="utf-8"?>
<p:tagLst xmlns:p="http://schemas.openxmlformats.org/presentationml/2006/main">
  <p:tag name="KSO_WM_TAG_VERSION" val="1.0"/>
  <p:tag name="KSO_WM_BEAUTIFY_FLAG" val="#wm#"/>
  <p:tag name="KSO_WM_TEMPLATE_CATEGORY" val="custom"/>
  <p:tag name="KSO_WM_TEMPLATE_INDEX" val="20204339"/>
  <p:tag name="KSO_WM_TEMPLATE_SUBCATEGORY" val="0"/>
  <p:tag name="KSO_WM_TEMPLATE_MASTER_TYPE" val="1"/>
  <p:tag name="KSO_WM_TEMPLATE_COLOR_TYPE" val="1"/>
  <p:tag name="KSO_WM_TEMPLATE_MASTER_THUMB_INDEX" val="12"/>
  <p:tag name="KSO_WM_TEMPLATE_THUMBS_INDEX" val="1、4、7、9、12、16、17、22、25、26、27、28、31、36、41、44"/>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K_DARK_LIGHT" val="2"/>
</p:tagLst>
</file>

<file path=ppt/tags/tag211.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K_DARK_LIGHT" val="2"/>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216.xml><?xml version="1.0" encoding="utf-8"?>
<p:tagLst xmlns:p="http://schemas.openxmlformats.org/presentationml/2006/main">
  <p:tag name="KSO_WM_UNIT_TYPE" val="i"/>
  <p:tag name="KSO_WM_UNIT_SUBTYPE" val="h"/>
  <p:tag name="KSO_WM_SLIDE_BACKGROUND_TYPE" val="frame"/>
  <p:tag name="KSO_WM_UNIT_HIGHLIGHT" val="0"/>
  <p:tag name="KSO_WM_UNIT_COMPATIBLE" val="0"/>
  <p:tag name="KSO_WM_UNIT_DIAGRAM_ISNUMVISUAL" val="0"/>
  <p:tag name="KSO_WM_UNIT_DIAGRAM_ISREFERUNIT" val="0"/>
  <p:tag name="KSO_WM_UNIT_INDEX" val="1"/>
  <p:tag name="KSO_WM_UNIT_ID" val="_13*i*1"/>
  <p:tag name="KSO_WM_UNIT_LAYERLEVEL" val="1"/>
  <p:tag name="KSO_WM_TAG_VERSION" val="1.0"/>
  <p:tag name="KSO_WM_BEAUTIFY_FLAG" val="#wm#"/>
  <p:tag name="KSO_WM_SLIDE_BK_DARK_LIGHT" val="2"/>
  <p:tag name="KSO_WM_UNIT_BK_DARK_LIGHT" val="2"/>
</p:tagLst>
</file>

<file path=ppt/tags/tag217.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K_DARK_LIGHT" val="2"/>
</p:tagLst>
</file>

<file path=ppt/tags/tag218.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K_DARK_LIGHT" val="2"/>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24.xml><?xml version="1.0" encoding="utf-8"?>
<p:tagLst xmlns:p="http://schemas.openxmlformats.org/presentationml/2006/main">
  <p:tag name="KSO_WM_UNIT_TYPE" val="i"/>
  <p:tag name="KSO_WM_UNIT_SUBTYPE" val="h"/>
  <p:tag name="KSO_WM_SLIDE_BACKGROUND_TYPE" val="leftRight"/>
  <p:tag name="KSO_WM_UNIT_HIGHLIGHT" val="0"/>
  <p:tag name="KSO_WM_UNIT_COMPATIBLE" val="0"/>
  <p:tag name="KSO_WM_UNIT_DIAGRAM_ISNUMVISUAL" val="0"/>
  <p:tag name="KSO_WM_UNIT_DIAGRAM_ISREFERUNIT" val="0"/>
  <p:tag name="KSO_WM_UNIT_INDEX" val="1"/>
  <p:tag name="KSO_WM_UNIT_ID" val="_14*i*1"/>
  <p:tag name="KSO_WM_UNIT_LAYERLEVEL" val="1"/>
  <p:tag name="KSO_WM_TAG_VERSION" val="1.0"/>
  <p:tag name="KSO_WM_BEAUTIFY_FLAG" val="#wm#"/>
  <p:tag name="KSO_WM_SLIDE_BK_DARK_LIGHT" val="2"/>
  <p:tag name="KSO_WM_UNIT_BK_DARK_LIGHT" val="2"/>
</p:tagLst>
</file>

<file path=ppt/tags/tag225.xml><?xml version="1.0" encoding="utf-8"?>
<p:tagLst xmlns:p="http://schemas.openxmlformats.org/presentationml/2006/main">
  <p:tag name="KSO_WM_SLIDE_BACKGROUND_TYPE" val="leftRight"/>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K_DARK_LIGHT" val="2"/>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32.xml><?xml version="1.0" encoding="utf-8"?>
<p:tagLst xmlns:p="http://schemas.openxmlformats.org/presentationml/2006/main">
  <p:tag name="KSO_WM_UNIT_TYPE" val="i"/>
  <p:tag name="KSO_WM_UNIT_SUBTYPE" val="h"/>
  <p:tag name="KSO_WM_SLIDE_BACKGROUND_TYPE" val="topBottom"/>
  <p:tag name="KSO_WM_UNIT_HIGHLIGHT" val="0"/>
  <p:tag name="KSO_WM_UNIT_COMPATIBLE" val="0"/>
  <p:tag name="KSO_WM_UNIT_DIAGRAM_ISNUMVISUAL" val="0"/>
  <p:tag name="KSO_WM_UNIT_DIAGRAM_ISREFERUNIT" val="0"/>
  <p:tag name="KSO_WM_UNIT_INDEX" val="1"/>
  <p:tag name="KSO_WM_UNIT_ID" val="_15*i*1"/>
  <p:tag name="KSO_WM_UNIT_LAYERLEVEL" val="1"/>
  <p:tag name="KSO_WM_TAG_VERSION" val="1.0"/>
  <p:tag name="KSO_WM_BEAUTIFY_FLAG" val="#wm#"/>
  <p:tag name="KSO_WM_SLIDE_BK_DARK_LIGHT" val="2"/>
  <p:tag name="KSO_WM_UNIT_BK_DARK_LIGHT" val="2"/>
</p:tagLst>
</file>

<file path=ppt/tags/tag233.xml><?xml version="1.0" encoding="utf-8"?>
<p:tagLst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K_DARK_LIGHT" val="2"/>
</p:tagLst>
</file>

<file path=ppt/tags/tag234.xml><?xml version="1.0" encoding="utf-8"?>
<p:tagLst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K_DARK_LIGHT" val="2"/>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41.xml><?xml version="1.0" encoding="utf-8"?>
<p:tagLst xmlns:p="http://schemas.openxmlformats.org/presentationml/2006/main">
  <p:tag name="KSO_WM_UNIT_TYPE" val="i"/>
  <p:tag name="KSO_WM_UNIT_SUBTYPE" val="h"/>
  <p:tag name="KSO_WM_SLIDE_BACKGROUND_TYPE" val="bottomTop"/>
  <p:tag name="KSO_WM_UNIT_HIGHLIGHT" val="0"/>
  <p:tag name="KSO_WM_UNIT_COMPATIBLE" val="0"/>
  <p:tag name="KSO_WM_UNIT_DIAGRAM_ISNUMVISUAL" val="0"/>
  <p:tag name="KSO_WM_UNIT_DIAGRAM_ISREFERUNIT" val="0"/>
  <p:tag name="KSO_WM_UNIT_INDEX" val="1"/>
  <p:tag name="KSO_WM_UNIT_ID" val="_16*i*1"/>
  <p:tag name="KSO_WM_UNIT_LAYERLEVEL" val="1"/>
  <p:tag name="KSO_WM_TAG_VERSION" val="1.0"/>
  <p:tag name="KSO_WM_BEAUTIFY_FLAG" val="#wm#"/>
  <p:tag name="KSO_WM_SLIDE_BK_DARK_LIGHT" val="2"/>
  <p:tag name="KSO_WM_UNIT_BK_DARK_LIGHT" val="2"/>
</p:tagLst>
</file>

<file path=ppt/tags/tag242.xml><?xml version="1.0" encoding="utf-8"?>
<p:tagLst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K_DARK_LIGHT" val="2"/>
</p:tagLst>
</file>

<file path=ppt/tags/tag243.xml><?xml version="1.0" encoding="utf-8"?>
<p:tagLst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K_DARK_LIGHT" val="2"/>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0.xml><?xml version="1.0" encoding="utf-8"?>
<p:tagLst xmlns:p="http://schemas.openxmlformats.org/presentationml/2006/main">
  <p:tag name="KSO_WM_UNIT_TYPE" val="i"/>
  <p:tag name="KSO_WM_UNIT_SUBTYPE" val="h"/>
  <p:tag name="KSO_WM_SLIDE_BACKGROUND_TYPE" val="navigation"/>
  <p:tag name="KSO_WM_UNIT_HIGHLIGHT" val="0"/>
  <p:tag name="KSO_WM_UNIT_COMPATIBLE" val="0"/>
  <p:tag name="KSO_WM_UNIT_DIAGRAM_ISNUMVISUAL" val="0"/>
  <p:tag name="KSO_WM_UNIT_DIAGRAM_ISREFERUNIT" val="0"/>
  <p:tag name="KSO_WM_UNIT_INDEX" val="1"/>
  <p:tag name="KSO_WM_UNIT_ID" val="_17*i*1"/>
  <p:tag name="KSO_WM_UNIT_LAYERLEVEL" val="1"/>
  <p:tag name="KSO_WM_TAG_VERSION" val="1.0"/>
  <p:tag name="KSO_WM_BEAUTIFY_FLAG" val="#wm#"/>
  <p:tag name="KSO_WM_SLIDE_BK_DARK_LIGHT" val="2"/>
  <p:tag name="KSO_WM_UNIT_BK_DARK_LIGHT" val="2"/>
</p:tagLst>
</file>

<file path=ppt/tags/tag251.xml><?xml version="1.0" encoding="utf-8"?>
<p:tagLst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K_DARK_LIGHT" val="2"/>
</p:tagLst>
</file>

<file path=ppt/tags/tag252.xml><?xml version="1.0" encoding="utf-8"?>
<p:tagLst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K_DARK_LIGHT" val="2"/>
</p:tagLst>
</file>

<file path=ppt/tags/tag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61.xml><?xml version="1.0" encoding="utf-8"?>
<p:tagLst xmlns:p="http://schemas.openxmlformats.org/presentationml/2006/main">
  <p:tag name="KSO_WM_UNIT_TYPE" val="i"/>
  <p:tag name="KSO_WM_UNIT_SUBTYPE" val="h"/>
  <p:tag name="KSO_WM_SLIDE_BACKGROUND_TYPE" val="belt"/>
  <p:tag name="KSO_WM_UNIT_HIGHLIGHT" val="0"/>
  <p:tag name="KSO_WM_UNIT_COMPATIBLE" val="0"/>
  <p:tag name="KSO_WM_UNIT_DIAGRAM_ISNUMVISUAL" val="0"/>
  <p:tag name="KSO_WM_UNIT_DIAGRAM_ISREFERUNIT" val="0"/>
  <p:tag name="KSO_WM_UNIT_INDEX" val="1"/>
  <p:tag name="KSO_WM_UNIT_ID" val="_18*i*1"/>
  <p:tag name="KSO_WM_UNIT_LAYERLEVEL" val="1"/>
  <p:tag name="KSO_WM_TAG_VERSION" val="1.0"/>
  <p:tag name="KSO_WM_BEAUTIFY_FLAG" val="#wm#"/>
  <p:tag name="KSO_WM_SLIDE_BK_DARK_LIGHT" val="2"/>
  <p:tag name="KSO_WM_UNIT_BK_DARK_LIGHT" val="2"/>
</p:tagLst>
</file>

<file path=ppt/tags/tag262.xml><?xml version="1.0" encoding="utf-8"?>
<p:tagLst xmlns:p="http://schemas.openxmlformats.org/presentationml/2006/main">
  <p:tag name="KSO_WM_SLIDE_BACKGROUND_TYPE" val="belt"/>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Lst>
</file>

<file path=ppt/tags/tag263.xml><?xml version="1.0" encoding="utf-8"?>
<p:tagLst xmlns:p="http://schemas.openxmlformats.org/presentationml/2006/main">
  <p:tag name="KSO_WM_SLIDE_BACKGROUND_TYPE" val="belt"/>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339"/>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339"/>
</p:tagLst>
</file>

<file path=ppt/tags/tag2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74.xml><?xml version="1.0" encoding="utf-8"?>
<p:tagLst xmlns:p="http://schemas.openxmlformats.org/presentationml/2006/main">
  <p:tag name="KSO_WM_TAG_VERSION" val="1.0"/>
  <p:tag name="KSO_WM_BEAUTIFY_FLAG" val="#wm#"/>
  <p:tag name="KSO_WM_TEMPLATE_CATEGORY" val="custom"/>
  <p:tag name="KSO_WM_TEMPLATE_INDEX" val="20204339"/>
  <p:tag name="KSO_WM_TEMPLATE_SUBCATEGORY" val="0"/>
  <p:tag name="KSO_WM_TEMPLATE_MASTER_TYPE" val="1"/>
  <p:tag name="KSO_WM_TEMPLATE_COLOR_TYPE" val="1"/>
  <p:tag name="KSO_WM_TEMPLATE_MASTER_THUMB_INDEX" val="12"/>
  <p:tag name="KSO_WM_TEMPLATE_THUMBS_INDEX" val="1、4、7、9、12、16、17、22、25、26、27、28、31、36、41、44"/>
</p:tagLst>
</file>

<file path=ppt/tags/tag275.xml><?xml version="1.0" encoding="utf-8"?>
<p:tagLst xmlns:p="http://schemas.openxmlformats.org/presentationml/2006/main">
  <p:tag name="KSO_WM_UNIT_ISCONTENTSTITLE" val="0"/>
  <p:tag name="KSO_WM_UNIT_NOCLEAR" val="0"/>
  <p:tag name="KSO_WM_UNIT_VALUE" val="7"/>
  <p:tag name="KSO_WM_UNIT_HIGHLIGHT" val="0"/>
  <p:tag name="KSO_WM_UNIT_COMPATIBLE" val="0"/>
  <p:tag name="KSO_WM_UNIT_DIAGRAM_ISNUMVISUAL" val="0"/>
  <p:tag name="KSO_WM_UNIT_DIAGRAM_ISREFERUNIT" val="0"/>
  <p:tag name="KSO_WM_UNIT_TYPE" val="a"/>
  <p:tag name="KSO_WM_UNIT_INDEX" val="1"/>
  <p:tag name="KSO_WM_UNIT_LAYERLEVEL" val="1"/>
  <p:tag name="KSO_WM_TAG_VERSION" val="1.0"/>
  <p:tag name="KSO_WM_BEAUTIFY_FLAG" val="#wm#"/>
  <p:tag name="KSO_WM_UNIT_PRESET_TEXT" val="简约·大气"/>
  <p:tag name="KSO_WM_TEMPLATE_CATEGORY" val="custom"/>
  <p:tag name="KSO_WM_TEMPLATE_INDEX" val="20204339"/>
  <p:tag name="KSO_WM_UNIT_ID" val="custom20204339_1*a*1"/>
  <p:tag name="KSO_WM_UNIT_ISNUMDGMTITLE" val="0"/>
  <p:tag name="KSO_WM_UNIT_TEXT_FILL_FORE_SCHEMECOLOR_INDEX_BRIGHTNESS" val="0.15"/>
  <p:tag name="KSO_WM_UNIT_TEXT_FILL_FORE_SCHEMECOLOR_INDEX" val="13"/>
  <p:tag name="KSO_WM_UNIT_TEXT_FILL_TYPE" val="1"/>
</p:tagLst>
</file>

<file path=ppt/tags/tag276.xml><?xml version="1.0" encoding="utf-8"?>
<p:tagLst xmlns:p="http://schemas.openxmlformats.org/presentationml/2006/main">
  <p:tag name="KSO_WM_UNIT_ISCONTENTSTITLE" val="0"/>
  <p:tag name="KSO_WM_UNIT_NOCLEAR" val="0"/>
  <p:tag name="KSO_WM_UNIT_VALUE" val="25"/>
  <p:tag name="KSO_WM_UNIT_HIGHLIGHT" val="0"/>
  <p:tag name="KSO_WM_UNIT_COMPATIBLE" val="0"/>
  <p:tag name="KSO_WM_UNIT_DIAGRAM_ISNUMVISUAL" val="0"/>
  <p:tag name="KSO_WM_UNIT_DIAGRAM_ISREFERUNIT" val="0"/>
  <p:tag name="KSO_WM_UNIT_TYPE" val="b"/>
  <p:tag name="KSO_WM_UNIT_INDEX" val="1"/>
  <p:tag name="KSO_WM_UNIT_LAYERLEVEL" val="1"/>
  <p:tag name="KSO_WM_TAG_VERSION" val="1.0"/>
  <p:tag name="KSO_WM_BEAUTIFY_FLAG" val="#wm#"/>
  <p:tag name="KSO_WM_UNIT_PRESET_TEXT" val="单击此处输入你的副标题"/>
  <p:tag name="KSO_WM_TEMPLATE_CATEGORY" val="custom"/>
  <p:tag name="KSO_WM_TEMPLATE_INDEX" val="20204339"/>
  <p:tag name="KSO_WM_UNIT_ID" val="custom20204339_1*b*1"/>
  <p:tag name="KSO_WM_UNIT_ISNUMDGMTITLE" val="0"/>
  <p:tag name="KSO_WM_UNIT_TEXT_FILL_FORE_SCHEMECOLOR_INDEX_BRIGHTNESS" val="0.35"/>
  <p:tag name="KSO_WM_UNIT_TEXT_FILL_FORE_SCHEMECOLOR_INDEX" val="13"/>
  <p:tag name="KSO_WM_UNIT_TEXT_FILL_TYPE" val="1"/>
</p:tagLst>
</file>

<file path=ppt/tags/tag277.xml><?xml version="1.0" encoding="utf-8"?>
<p:tagLst xmlns:p="http://schemas.openxmlformats.org/presentationml/2006/main">
  <p:tag name="KSO_WM_BEAUTIFY_FLAG" val="#wm#"/>
  <p:tag name="KSO_WM_TEMPLATE_SUBCATEGORY" val="0"/>
  <p:tag name="KSO_WM_SLIDE_TYPE" val="title"/>
  <p:tag name="KSO_WM_SLIDE_SUBTYPE" val="pureTxt"/>
  <p:tag name="KSO_WM_SLIDE_ITEM_CNT" val="0"/>
  <p:tag name="KSO_WM_SLIDE_INDEX" val="1"/>
  <p:tag name="KSO_WM_TAG_VERSION" val="1.0"/>
  <p:tag name="KSO_WM_SLIDE_LAYOUT" val="a_b"/>
  <p:tag name="KSO_WM_SLIDE_LAYOUT_CNT" val="1_1"/>
  <p:tag name="KSO_WM_TEMPLATE_MASTER_TYPE" val="1"/>
  <p:tag name="KSO_WM_TEMPLATE_COLOR_TYPE" val="1"/>
  <p:tag name="KSO_WM_TEMPLATE_CATEGORY" val="custom"/>
  <p:tag name="KSO_WM_TEMPLATE_INDEX" val="20204339"/>
  <p:tag name="KSO_WM_SLIDE_ID" val="custom20204339_1"/>
  <p:tag name="KSO_WM_TEMPLATE_MASTER_THUMB_INDEX" val="12"/>
  <p:tag name="KSO_WM_TEMPLATE_THUMBS_INDEX" val="1、4、7、9、12、16、17、22、25、26、27、28、31、36、41、44"/>
</p:tagLst>
</file>

<file path=ppt/tags/tag278.xml><?xml version="1.0" encoding="utf-8"?>
<p:tagLst xmlns:p="http://schemas.openxmlformats.org/presentationml/2006/main">
  <p:tag name="KSO_WM_UNIT_COLOR_SCHEME_SHAPE_ID" val="23"/>
  <p:tag name="KSO_WM_UNIT_COLOR_SCHEME_PARENT_PAGE" val="0_3"/>
  <p:tag name="KSO_WM_UNIT_ISCONTENTSTITLE" val="0"/>
  <p:tag name="KSO_WM_UNIT_PRESET_TEXT" val="单击此处添加标题"/>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4_1"/>
  <p:tag name="KSO_WM_UNIT_LAYERLEVEL" val="1_1_1"/>
  <p:tag name="KSO_WM_TAG_VERSION" val="1.0"/>
  <p:tag name="KSO_WM_BEAUTIFY_FLAG" val="#wm#"/>
  <p:tag name="KSO_WM_TEMPLATE_CATEGORY" val="custom"/>
  <p:tag name="KSO_WM_TEMPLATE_INDEX" val="20204339"/>
  <p:tag name="KSO_WM_UNIT_ID" val="custom20204339_5*l_h_a*1_4_1"/>
  <p:tag name="KSO_WM_UNIT_ISNUMDGMTITLE" val="0"/>
  <p:tag name="KSO_WM_UNIT_TEXT_FILL_FORE_SCHEMECOLOR_INDEX" val="1"/>
  <p:tag name="KSO_WM_UNIT_TEXT_FILL_TYPE" val="1"/>
  <p:tag name="KSO_WM_UNIT_USESOURCEFORMAT_APPLY" val="1"/>
</p:tagLst>
</file>

<file path=ppt/tags/tag279.xml><?xml version="1.0" encoding="utf-8"?>
<p:tagLst xmlns:p="http://schemas.openxmlformats.org/presentationml/2006/main">
  <p:tag name="KSO_WM_UNIT_COLOR_SCHEME_SHAPE_ID" val="11"/>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LAYERLEVEL" val="1_1_1"/>
  <p:tag name="KSO_WM_TAG_VERSION" val="1.0"/>
  <p:tag name="KSO_WM_BEAUTIFY_FLAG" val="#wm#"/>
  <p:tag name="KSO_WM_TEMPLATE_CATEGORY" val="custom"/>
  <p:tag name="KSO_WM_TEMPLATE_INDEX" val="20204339"/>
  <p:tag name="KSO_WM_UNIT_ID" val="custom20204339_5*l_h_i*1_3_1"/>
  <p:tag name="KSO_WM_UNIT_FILL_FORE_SCHEMECOLOR_INDEX" val="5"/>
  <p:tag name="KSO_WM_UNIT_FILL_TYPE" val="1"/>
  <p:tag name="KSO_WM_UNIT_TEXT_FILL_FORE_SCHEMECOLOR_INDEX" val="14"/>
  <p:tag name="KSO_WM_UNIT_TEXT_FILL_TYPE" val="1"/>
  <p:tag name="KSO_WM_UNIT_USESOURCEFORMAT_APPLY" val="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0.xml><?xml version="1.0" encoding="utf-8"?>
<p:tagLst xmlns:p="http://schemas.openxmlformats.org/presentationml/2006/main">
  <p:tag name="KSO_WM_UNIT_COLOR_SCHEME_SHAPE_ID" val="21"/>
  <p:tag name="KSO_WM_UNIT_COLOR_SCHEME_PARENT_PAGE" val="0_3"/>
  <p:tag name="KSO_WM_UNIT_ISCONTENTSTITLE" val="0"/>
  <p:tag name="KSO_WM_UNIT_PRESET_TEXT" val="单击此处添加标题"/>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LAYERLEVEL" val="1_1_1"/>
  <p:tag name="KSO_WM_TAG_VERSION" val="1.0"/>
  <p:tag name="KSO_WM_BEAUTIFY_FLAG" val="#wm#"/>
  <p:tag name="KSO_WM_TEMPLATE_CATEGORY" val="custom"/>
  <p:tag name="KSO_WM_TEMPLATE_INDEX" val="20204339"/>
  <p:tag name="KSO_WM_UNIT_ID" val="custom20204339_5*l_h_a*1_3_1"/>
  <p:tag name="KSO_WM_UNIT_ISNUMDGMTITLE" val="0"/>
  <p:tag name="KSO_WM_UNIT_TEXT_FILL_FORE_SCHEMECOLOR_INDEX" val="1"/>
  <p:tag name="KSO_WM_UNIT_TEXT_FILL_TYPE" val="1"/>
  <p:tag name="KSO_WM_UNIT_USESOURCEFORMAT_APPLY" val="1"/>
</p:tagLst>
</file>

<file path=ppt/tags/tag281.xml><?xml version="1.0" encoding="utf-8"?>
<p:tagLst xmlns:p="http://schemas.openxmlformats.org/presentationml/2006/main">
  <p:tag name="KSO_WM_UNIT_COLOR_SCHEME_SHAPE_ID" val="13"/>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LAYERLEVEL" val="1_1_1"/>
  <p:tag name="KSO_WM_TAG_VERSION" val="1.0"/>
  <p:tag name="KSO_WM_BEAUTIFY_FLAG" val="#wm#"/>
  <p:tag name="KSO_WM_TEMPLATE_CATEGORY" val="custom"/>
  <p:tag name="KSO_WM_TEMPLATE_INDEX" val="20204339"/>
  <p:tag name="KSO_WM_UNIT_ID" val="custom20204339_5*l_h_i*1_2_1"/>
  <p:tag name="KSO_WM_UNIT_FILL_FORE_SCHEMECOLOR_INDEX" val="6"/>
  <p:tag name="KSO_WM_UNIT_FILL_TYPE" val="1"/>
  <p:tag name="KSO_WM_UNIT_TEXT_FILL_FORE_SCHEMECOLOR_INDEX" val="14"/>
  <p:tag name="KSO_WM_UNIT_TEXT_FILL_TYPE" val="1"/>
  <p:tag name="KSO_WM_UNIT_USESOURCEFORMAT_APPLY" val="1"/>
</p:tagLst>
</file>

<file path=ppt/tags/tag282.xml><?xml version="1.0" encoding="utf-8"?>
<p:tagLst xmlns:p="http://schemas.openxmlformats.org/presentationml/2006/main">
  <p:tag name="KSO_WM_UNIT_COLOR_SCHEME_SHAPE_ID" val="19"/>
  <p:tag name="KSO_WM_UNIT_COLOR_SCHEME_PARENT_PAGE" val="0_3"/>
  <p:tag name="KSO_WM_UNIT_ISCONTENTSTITLE" val="0"/>
  <p:tag name="KSO_WM_UNIT_PRESET_TEXT" val="单击此处添加标题"/>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LAYERLEVEL" val="1_1_1"/>
  <p:tag name="KSO_WM_TAG_VERSION" val="1.0"/>
  <p:tag name="KSO_WM_BEAUTIFY_FLAG" val="#wm#"/>
  <p:tag name="KSO_WM_TEMPLATE_CATEGORY" val="custom"/>
  <p:tag name="KSO_WM_TEMPLATE_INDEX" val="20204339"/>
  <p:tag name="KSO_WM_UNIT_ID" val="custom20204339_5*l_h_a*1_2_1"/>
  <p:tag name="KSO_WM_UNIT_ISNUMDGMTITLE" val="0"/>
  <p:tag name="KSO_WM_UNIT_TEXT_FILL_FORE_SCHEMECOLOR_INDEX" val="1"/>
  <p:tag name="KSO_WM_UNIT_TEXT_FILL_TYPE" val="1"/>
  <p:tag name="KSO_WM_UNIT_USESOURCEFORMAT_APPLY" val="1"/>
</p:tagLst>
</file>

<file path=ppt/tags/tag283.xml><?xml version="1.0" encoding="utf-8"?>
<p:tagLst xmlns:p="http://schemas.openxmlformats.org/presentationml/2006/main">
  <p:tag name="KSO_WM_UNIT_COLOR_SCHEME_SHAPE_ID" val="15"/>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LAYERLEVEL" val="1_1_1"/>
  <p:tag name="KSO_WM_TAG_VERSION" val="1.0"/>
  <p:tag name="KSO_WM_BEAUTIFY_FLAG" val="#wm#"/>
  <p:tag name="KSO_WM_TEMPLATE_CATEGORY" val="custom"/>
  <p:tag name="KSO_WM_TEMPLATE_INDEX" val="20204339"/>
  <p:tag name="KSO_WM_UNIT_ID" val="custom20204339_5*l_h_i*1_1_1"/>
  <p:tag name="KSO_WM_UNIT_FILL_FORE_SCHEMECOLOR_INDEX" val="5"/>
  <p:tag name="KSO_WM_UNIT_FILL_TYPE" val="1"/>
  <p:tag name="KSO_WM_UNIT_TEXT_FILL_FORE_SCHEMECOLOR_INDEX" val="14"/>
  <p:tag name="KSO_WM_UNIT_TEXT_FILL_TYPE" val="1"/>
  <p:tag name="KSO_WM_UNIT_USESOURCEFORMAT_APPLY" val="1"/>
</p:tagLst>
</file>

<file path=ppt/tags/tag284.xml><?xml version="1.0" encoding="utf-8"?>
<p:tagLst xmlns:p="http://schemas.openxmlformats.org/presentationml/2006/main">
  <p:tag name="KSO_WM_UNIT_COLOR_SCHEME_SHAPE_ID" val="17"/>
  <p:tag name="KSO_WM_UNIT_COLOR_SCHEME_PARENT_PAGE" val="0_3"/>
  <p:tag name="KSO_WM_UNIT_ISCONTENTSTITLE" val="0"/>
  <p:tag name="KSO_WM_UNIT_PRESET_TEXT" val="单击此处添加标题"/>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LAYERLEVEL" val="1_1_1"/>
  <p:tag name="KSO_WM_TAG_VERSION" val="1.0"/>
  <p:tag name="KSO_WM_BEAUTIFY_FLAG" val="#wm#"/>
  <p:tag name="KSO_WM_TEMPLATE_CATEGORY" val="custom"/>
  <p:tag name="KSO_WM_TEMPLATE_INDEX" val="20204339"/>
  <p:tag name="KSO_WM_UNIT_ID" val="custom20204339_5*l_h_a*1_1_1"/>
  <p:tag name="KSO_WM_UNIT_ISNUMDGMTITLE" val="0"/>
  <p:tag name="KSO_WM_UNIT_TEXT_FILL_FORE_SCHEMECOLOR_INDEX" val="1"/>
  <p:tag name="KSO_WM_UNIT_TEXT_FILL_TYPE" val="1"/>
  <p:tag name="KSO_WM_UNIT_USESOURCEFORMAT_APPLY" val="1"/>
</p:tagLst>
</file>

<file path=ppt/tags/tag285.xml><?xml version="1.0" encoding="utf-8"?>
<p:tagLst xmlns:p="http://schemas.openxmlformats.org/presentationml/2006/main">
  <p:tag name="KSO_WM_UNIT_COLOR_SCHEME_SHAPE_ID" val="9"/>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5_1"/>
  <p:tag name="KSO_WM_UNIT_LAYERLEVEL" val="1_1_1"/>
  <p:tag name="KSO_WM_TAG_VERSION" val="1.0"/>
  <p:tag name="KSO_WM_BEAUTIFY_FLAG" val="#wm#"/>
  <p:tag name="KSO_WM_TEMPLATE_CATEGORY" val="custom"/>
  <p:tag name="KSO_WM_TEMPLATE_INDEX" val="20204339"/>
  <p:tag name="KSO_WM_UNIT_ID" val="custom20204339_5*l_h_i*1_5_1"/>
  <p:tag name="KSO_WM_UNIT_FILL_FORE_SCHEMECOLOR_INDEX" val="5"/>
  <p:tag name="KSO_WM_UNIT_FILL_TYPE" val="1"/>
  <p:tag name="KSO_WM_UNIT_TEXT_FILL_FORE_SCHEMECOLOR_INDEX" val="14"/>
  <p:tag name="KSO_WM_UNIT_TEXT_FILL_TYPE" val="1"/>
  <p:tag name="KSO_WM_UNIT_USESOURCEFORMAT_APPLY" val="1"/>
</p:tagLst>
</file>

<file path=ppt/tags/tag286.xml><?xml version="1.0" encoding="utf-8"?>
<p:tagLst xmlns:p="http://schemas.openxmlformats.org/presentationml/2006/main">
  <p:tag name="KSO_WM_UNIT_COLOR_SCHEME_SHAPE_ID" val="23"/>
  <p:tag name="KSO_WM_UNIT_COLOR_SCHEME_PARENT_PAGE" val="0_3"/>
  <p:tag name="KSO_WM_UNIT_ISCONTENTSTITLE" val="0"/>
  <p:tag name="KSO_WM_UNIT_PRESET_TEXT" val="单击此处添加标题"/>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5_1"/>
  <p:tag name="KSO_WM_UNIT_LAYERLEVEL" val="1_1_1"/>
  <p:tag name="KSO_WM_TAG_VERSION" val="1.0"/>
  <p:tag name="KSO_WM_BEAUTIFY_FLAG" val="#wm#"/>
  <p:tag name="KSO_WM_TEMPLATE_CATEGORY" val="custom"/>
  <p:tag name="KSO_WM_TEMPLATE_INDEX" val="20204339"/>
  <p:tag name="KSO_WM_UNIT_ID" val="custom20204339_5*l_h_a*1_5_1"/>
  <p:tag name="KSO_WM_UNIT_ISNUMDGMTITLE" val="0"/>
  <p:tag name="KSO_WM_UNIT_TEXT_FILL_FORE_SCHEMECOLOR_INDEX" val="1"/>
  <p:tag name="KSO_WM_UNIT_TEXT_FILL_TYPE" val="1"/>
  <p:tag name="KSO_WM_UNIT_USESOURCEFORMAT_APPLY" val="1"/>
</p:tagLst>
</file>

<file path=ppt/tags/tag287.xml><?xml version="1.0" encoding="utf-8"?>
<p:tagLst xmlns:p="http://schemas.openxmlformats.org/presentationml/2006/main">
  <p:tag name="KSO_WM_UNIT_ISCONTENTSTITLE" val="1"/>
  <p:tag name="KSO_WM_UNIT_PRESET_TEXT" val="目录"/>
  <p:tag name="KSO_WM_UNIT_NOCLEAR" val="0"/>
  <p:tag name="KSO_WM_UNIT_VALUE" val="3"/>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LAYERLEVEL" val="1"/>
  <p:tag name="KSO_WM_TAG_VERSION" val="1.0"/>
  <p:tag name="KSO_WM_BEAUTIFY_FLAG" val="#wm#"/>
  <p:tag name="KSO_WM_TEMPLATE_CATEGORY" val="custom"/>
  <p:tag name="KSO_WM_TEMPLATE_INDEX" val="20204339"/>
  <p:tag name="KSO_WM_UNIT_ID" val="custom20204339_5*a*1"/>
  <p:tag name="KSO_WM_UNIT_ISNUMDGMTITLE" val="0"/>
  <p:tag name="KSO_WM_UNIT_TEXT_FILL_FORE_SCHEMECOLOR_INDEX" val="1"/>
  <p:tag name="KSO_WM_UNIT_TEXT_FILL_TYPE" val="1"/>
  <p:tag name="KSO_WM_UNIT_USESOURCEFORMAT_APPLY" val="1"/>
</p:tagLst>
</file>

<file path=ppt/tags/tag28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2"/>
  <p:tag name="KSO_WM_UNIT_LAYERLEVEL" val="1_1_1"/>
  <p:tag name="KSO_WM_TAG_VERSION" val="1.0"/>
  <p:tag name="KSO_WM_BEAUTIFY_FLAG" val="#wm#"/>
  <p:tag name="KSO_WM_TEMPLATE_CATEGORY" val="custom"/>
  <p:tag name="KSO_WM_TEMPLATE_INDEX" val="20204339"/>
  <p:tag name="KSO_WM_UNIT_ID" val="custom20204339_5*l_h_i*1_5_2"/>
  <p:tag name="KSO_WM_UNIT_TEXT_FILL_FORE_SCHEMECOLOR_INDEX" val="14"/>
  <p:tag name="KSO_WM_UNIT_TEXT_FILL_TYPE" val="1"/>
  <p:tag name="KSO_WM_UNIT_USESOURCEFORMAT_APPLY" val="1"/>
</p:tagLst>
</file>

<file path=ppt/tags/tag28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2"/>
  <p:tag name="KSO_WM_UNIT_LAYERLEVEL" val="1_1_1"/>
  <p:tag name="KSO_WM_TAG_VERSION" val="1.0"/>
  <p:tag name="KSO_WM_BEAUTIFY_FLAG" val="#wm#"/>
  <p:tag name="KSO_WM_TEMPLATE_CATEGORY" val="custom"/>
  <p:tag name="KSO_WM_TEMPLATE_INDEX" val="20204339"/>
  <p:tag name="KSO_WM_UNIT_ID" val="custom20204339_5*l_h_i*1_4_2"/>
  <p:tag name="KSO_WM_UNIT_TEXT_FILL_FORE_SCHEMECOLOR_INDEX" val="14"/>
  <p:tag name="KSO_WM_UNIT_TEXT_FILL_TYPE" val="1"/>
  <p:tag name="KSO_WM_UNIT_USESOURCEFORMAT_APPLY"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2"/>
  <p:tag name="KSO_WM_UNIT_LAYERLEVEL" val="1_1_1"/>
  <p:tag name="KSO_WM_TAG_VERSION" val="1.0"/>
  <p:tag name="KSO_WM_BEAUTIFY_FLAG" val="#wm#"/>
  <p:tag name="KSO_WM_TEMPLATE_CATEGORY" val="custom"/>
  <p:tag name="KSO_WM_TEMPLATE_INDEX" val="20204339"/>
  <p:tag name="KSO_WM_UNIT_ID" val="custom20204339_5*l_h_i*1_3_2"/>
  <p:tag name="KSO_WM_UNIT_TEXT_FILL_FORE_SCHEMECOLOR_INDEX" val="14"/>
  <p:tag name="KSO_WM_UNIT_TEXT_FILL_TYPE" val="1"/>
  <p:tag name="KSO_WM_UNIT_USESOURCEFORMAT_APPLY" val="1"/>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2"/>
  <p:tag name="KSO_WM_UNIT_LAYERLEVEL" val="1_1_1"/>
  <p:tag name="KSO_WM_TAG_VERSION" val="1.0"/>
  <p:tag name="KSO_WM_BEAUTIFY_FLAG" val="#wm#"/>
  <p:tag name="KSO_WM_TEMPLATE_CATEGORY" val="custom"/>
  <p:tag name="KSO_WM_TEMPLATE_INDEX" val="20204339"/>
  <p:tag name="KSO_WM_UNIT_ID" val="custom20204339_5*l_h_i*1_2_2"/>
  <p:tag name="KSO_WM_UNIT_TEXT_FILL_FORE_SCHEMECOLOR_INDEX" val="14"/>
  <p:tag name="KSO_WM_UNIT_TEXT_FILL_TYPE" val="1"/>
  <p:tag name="KSO_WM_UNIT_USESOURCEFORMAT_APPLY" val="1"/>
</p:tagLst>
</file>

<file path=ppt/tags/tag29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2"/>
  <p:tag name="KSO_WM_UNIT_LAYERLEVEL" val="1_1_1"/>
  <p:tag name="KSO_WM_TAG_VERSION" val="1.0"/>
  <p:tag name="KSO_WM_BEAUTIFY_FLAG" val="#wm#"/>
  <p:tag name="KSO_WM_TEMPLATE_CATEGORY" val="custom"/>
  <p:tag name="KSO_WM_TEMPLATE_INDEX" val="20204339"/>
  <p:tag name="KSO_WM_UNIT_ID" val="custom20204339_5*l_h_i*1_1_2"/>
  <p:tag name="KSO_WM_UNIT_TEXT_FILL_FORE_SCHEMECOLOR_INDEX" val="14"/>
  <p:tag name="KSO_WM_UNIT_TEXT_FILL_TYPE" val="1"/>
  <p:tag name="KSO_WM_UNIT_USESOURCEFORMAT_APPLY" val="1"/>
</p:tagLst>
</file>

<file path=ppt/tags/tag293.xml><?xml version="1.0" encoding="utf-8"?>
<p:tagLst xmlns:p="http://schemas.openxmlformats.org/presentationml/2006/main">
  <p:tag name="KSO_WM_UNIT_COLOR_SCHEME_SHAPE_ID" val="9"/>
  <p:tag name="KSO_WM_UNIT_COLOR_SCHEME_PARENT_PAGE" val="0_3"/>
  <p:tag name="KSO_WM_UNIT_HIGHLIGHT" val="0"/>
  <p:tag name="KSO_WM_UNIT_COMPATIBLE" val="0"/>
  <p:tag name="KSO_WM_UNIT_DIAGRAM_ISNUMVISUAL" val="0"/>
  <p:tag name="KSO_WM_UNIT_DIAGRAM_ISREFERUNIT" val="0"/>
  <p:tag name="KSO_WM_DIAGRAM_GROUP_CODE" val="l1-1"/>
  <p:tag name="KSO_WM_UNIT_TYPE" val="l_h_i"/>
  <p:tag name="KSO_WM_UNIT_INDEX" val="1_5_1"/>
  <p:tag name="KSO_WM_UNIT_LAYERLEVEL" val="1_1_1"/>
  <p:tag name="KSO_WM_TAG_VERSION" val="1.0"/>
  <p:tag name="KSO_WM_BEAUTIFY_FLAG" val="#wm#"/>
  <p:tag name="KSO_WM_TEMPLATE_CATEGORY" val="custom"/>
  <p:tag name="KSO_WM_TEMPLATE_INDEX" val="20204339"/>
  <p:tag name="KSO_WM_UNIT_ID" val="custom20204339_5*l_h_i*1_5_1"/>
  <p:tag name="KSO_WM_UNIT_FILL_FORE_SCHEMECOLOR_INDEX" val="5"/>
  <p:tag name="KSO_WM_UNIT_FILL_TYPE" val="1"/>
  <p:tag name="KSO_WM_UNIT_TEXT_FILL_FORE_SCHEMECOLOR_INDEX" val="14"/>
  <p:tag name="KSO_WM_UNIT_TEXT_FILL_TYPE" val="1"/>
  <p:tag name="KSO_WM_UNIT_USESOURCEFORMAT_APPLY" val="1"/>
</p:tagLst>
</file>

<file path=ppt/tags/tag29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2"/>
  <p:tag name="KSO_WM_UNIT_LAYERLEVEL" val="1_1_1"/>
  <p:tag name="KSO_WM_TAG_VERSION" val="1.0"/>
  <p:tag name="KSO_WM_BEAUTIFY_FLAG" val="#wm#"/>
  <p:tag name="KSO_WM_TEMPLATE_CATEGORY" val="custom"/>
  <p:tag name="KSO_WM_TEMPLATE_INDEX" val="20204339"/>
  <p:tag name="KSO_WM_UNIT_ID" val="custom20204339_5*l_h_i*1_5_2"/>
  <p:tag name="KSO_WM_UNIT_TEXT_FILL_FORE_SCHEMECOLOR_INDEX" val="14"/>
  <p:tag name="KSO_WM_UNIT_TEXT_FILL_TYPE" val="1"/>
  <p:tag name="KSO_WM_UNIT_USESOURCEFORMAT_APPLY" val="1"/>
</p:tagLst>
</file>

<file path=ppt/tags/tag295.xml><?xml version="1.0" encoding="utf-8"?>
<p:tagLst xmlns:p="http://schemas.openxmlformats.org/presentationml/2006/main">
  <p:tag name="KSO_WM_UNIT_COLOR_SCHEME_SHAPE_ID" val="23"/>
  <p:tag name="KSO_WM_UNIT_COLOR_SCHEME_PARENT_PAGE" val="0_3"/>
  <p:tag name="KSO_WM_UNIT_ISCONTENTSTITLE" val="0"/>
  <p:tag name="KSO_WM_UNIT_PRESET_TEXT" val="单击此处添加标题"/>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5_1"/>
  <p:tag name="KSO_WM_UNIT_LAYERLEVEL" val="1_1_1"/>
  <p:tag name="KSO_WM_TAG_VERSION" val="1.0"/>
  <p:tag name="KSO_WM_BEAUTIFY_FLAG" val="#wm#"/>
  <p:tag name="KSO_WM_TEMPLATE_CATEGORY" val="custom"/>
  <p:tag name="KSO_WM_TEMPLATE_INDEX" val="20204339"/>
  <p:tag name="KSO_WM_UNIT_ID" val="custom20204339_5*l_h_a*1_5_1"/>
  <p:tag name="KSO_WM_UNIT_ISNUMDGMTITLE" val="0"/>
  <p:tag name="KSO_WM_UNIT_TEXT_FILL_FORE_SCHEMECOLOR_INDEX" val="1"/>
  <p:tag name="KSO_WM_UNIT_TEXT_FILL_TYPE" val="1"/>
  <p:tag name="KSO_WM_UNIT_USESOURCEFORMAT_APPLY" val="1"/>
</p:tagLst>
</file>

<file path=ppt/tags/tag296.xml><?xml version="1.0" encoding="utf-8"?>
<p:tagLst xmlns:p="http://schemas.openxmlformats.org/presentationml/2006/main">
  <p:tag name="KSO_WM_TEMPLATE_SUBCATEGORY" val="0"/>
  <p:tag name="KSO_WM_SLIDE_TYPE" val="contents"/>
  <p:tag name="KSO_WM_SLIDE_SUBTYPE" val="diag"/>
  <p:tag name="KSO_WM_SLIDE_ITEM_CNT" val="5"/>
  <p:tag name="KSO_WM_SLIDE_INDEX" val="5"/>
  <p:tag name="KSO_WM_DIAGRAM_GROUP_CODE" val="l1-1"/>
  <p:tag name="KSO_WM_SLIDE_DIAGTYPE" val="l"/>
  <p:tag name="KSO_WM_TAG_VERSION" val="1.0"/>
  <p:tag name="KSO_WM_BEAUTIFY_FLAG" val="#wm#"/>
  <p:tag name="KSO_WM_SLIDE_LAYOUT" val="a_l"/>
  <p:tag name="KSO_WM_SLIDE_LAYOUT_CNT" val="1_1"/>
  <p:tag name="KSO_WM_TEMPLATE_MASTER_TYPE" val="1"/>
  <p:tag name="KSO_WM_TEMPLATE_COLOR_TYPE" val="1"/>
  <p:tag name="KSO_WM_TEMPLATE_CATEGORY" val="custom"/>
  <p:tag name="KSO_WM_TEMPLATE_INDEX" val="20204339"/>
  <p:tag name="KSO_WM_SLIDE_ID" val="custom20204339_5"/>
</p:tagLst>
</file>

<file path=ppt/tags/tag297.xml><?xml version="1.0" encoding="utf-8"?>
<p:tagLst xmlns:p="http://schemas.openxmlformats.org/presentationml/2006/main">
  <p:tag name="KSO_WM_UNIT_PRESET_TEXT" val="PART 01"/>
  <p:tag name="KSO_WM_UNIT_NOCLEAR" val="0"/>
  <p:tag name="KSO_WM_UNIT_VALUE" val="4"/>
  <p:tag name="KSO_WM_UNIT_HIGHLIGHT" val="0"/>
  <p:tag name="KSO_WM_UNIT_COMPATIBLE" val="1"/>
  <p:tag name="KSO_WM_UNIT_DIAGRAM_ISNUMVISUAL" val="0"/>
  <p:tag name="KSO_WM_UNIT_DIAGRAM_ISREFERUNIT" val="0"/>
  <p:tag name="KSO_WM_UNIT_TYPE" val="e"/>
  <p:tag name="KSO_WM_UNIT_INDEX" val="1"/>
  <p:tag name="KSO_WM_UNIT_ID" val="custom20204339_7*e*1"/>
  <p:tag name="KSO_WM_TEMPLATE_CATEGORY" val="custom"/>
  <p:tag name="KSO_WM_TEMPLATE_INDEX" val="20204339"/>
  <p:tag name="KSO_WM_UNIT_LAYERLEVEL" val="1"/>
  <p:tag name="KSO_WM_TAG_VERSION" val="1.0"/>
  <p:tag name="KSO_WM_BEAUTIFY_FLAG" val="#wm#"/>
</p:tagLst>
</file>

<file path=ppt/tags/tag298.xml><?xml version="1.0" encoding="utf-8"?>
<p:tagLst xmlns:p="http://schemas.openxmlformats.org/presentationml/2006/main">
  <p:tag name="KSO_WM_TEMPLATE_SUBCATEGORY" val="0"/>
  <p:tag name="KSO_WM_SLIDE_TYPE" val="sectionTitle"/>
  <p:tag name="KSO_WM_SLIDE_SUBTYPE" val="pureTxt"/>
  <p:tag name="KSO_WM_SLIDE_ITEM_CNT" val="0"/>
  <p:tag name="KSO_WM_SLIDE_INDEX" val="7"/>
  <p:tag name="KSO_WM_TAG_VERSION" val="1.0"/>
  <p:tag name="KSO_WM_BEAUTIFY_FLAG" val="#wm#"/>
  <p:tag name="KSO_WM_SLIDE_LAYOUT" val="a_e"/>
  <p:tag name="KSO_WM_SLIDE_LAYOUT_CNT" val="1_1"/>
  <p:tag name="KSO_WM_TEMPLATE_MASTER_TYPE" val="1"/>
  <p:tag name="KSO_WM_TEMPLATE_COLOR_TYPE" val="1"/>
  <p:tag name="KSO_WM_TEMPLATE_CATEGORY" val="custom"/>
  <p:tag name="KSO_WM_TEMPLATE_INDEX" val="20204339"/>
  <p:tag name="KSO_WM_SLIDE_ID" val="custom20204339_7"/>
</p:tagLst>
</file>

<file path=ppt/tags/tag299.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DIAGRAM_GROUP_CODE" val="l1-2"/>
  <p:tag name="KSO_WM_UNIT_SUBTYPE" val="h"/>
  <p:tag name="KSO_WM_UNIT_TYPE" val="i"/>
  <p:tag name="KSO_WM_UNIT_INDEX" val="1"/>
  <p:tag name="KSO_WM_UNIT_ID" val="custom20204339_10*i*1"/>
  <p:tag name="KSO_WM_TEMPLATE_CATEGORY" val="custom"/>
  <p:tag name="KSO_WM_TEMPLATE_INDEX" val="20204339"/>
  <p:tag name="KSO_WM_UNIT_BK_DARK_LIGHT" val="2"/>
  <p:tag name="KSO_WM_UNIT_LAYERLEVEL" val="1"/>
  <p:tag name="KSO_WM_TAG_VERSION" val="1.0"/>
  <p:tag name="KSO_WM_BEAUTIFY_FLAG" val="#wm#"/>
  <p:tag name="KSO_WM_UNIT_FILL_FORE_SCHEMECOLOR_INDEX" val="16"/>
  <p:tag name="KSO_WM_UNIT_FILL_TYPE" val="1"/>
  <p:tag name="KSO_WM_UNIT_TEXT_FILL_FORE_SCHEMECOLOR_INDEX" val="2"/>
  <p:tag name="KSO_WM_UNIT_TEXT_FILL_TYPE" val="1"/>
  <p:tag name="KSO_WM_UNIT_USESOURCEFORMAT_APPLY"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00.xml><?xml version="1.0" encoding="utf-8"?>
<p:tagLst xmlns:p="http://schemas.openxmlformats.org/presentationml/2006/main">
  <p:tag name="KSO_WM_UNIT_BLOCK" val="0"/>
  <p:tag name="KSO_WM_UNIT_IS_LAYOUT_DIAGRAM" val="1"/>
  <p:tag name="KSO_WM_UNIT_SUBTYPE" val="a"/>
  <p:tag name="KSO_WM_UNIT_PRESET_TEXT" val="点击此处添加正文，文字是您思想的提炼，为了演示发布的良好效果，请您尽可能提炼思想的精髓，然后简单的阐述您的观点。如果您的内容确实非常重要又难以精简，也请使用分段处理，对内容进行简单的梳理和提炼，这样会使逻辑框架相对清晰明了。"/>
  <p:tag name="KSO_WM_UNIT_NOCLEAR" val="0"/>
  <p:tag name="KSO_WM_UNIT_VALUE" val="210"/>
  <p:tag name="KSO_WM_UNIT_HIGHLIGHT" val="0"/>
  <p:tag name="KSO_WM_UNIT_COMPATIBLE" val="0"/>
  <p:tag name="KSO_WM_UNIT_DIAGRAM_ISNUMVISUAL" val="0"/>
  <p:tag name="KSO_WM_UNIT_DIAGRAM_ISREFERUNIT" val="0"/>
  <p:tag name="KSO_WM_DIAGRAM_GROUP_CODE" val="l1-2"/>
  <p:tag name="KSO_WM_UNIT_TYPE" val="l_h_f"/>
  <p:tag name="KSO_WM_UNIT_INDEX" val="1_1_1"/>
  <p:tag name="KSO_WM_UNIT_ID" val="custom20204339_10*l_h_f*1_1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01.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1_1"/>
  <p:tag name="KSO_WM_UNIT_ID" val="custom20204339_10*l_h_a*1_1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02.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1_1"/>
  <p:tag name="KSO_WM_UNIT_ID" val="custom20204339_10*l_h_i*1_1_1"/>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303.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z"/>
  <p:tag name="KSO_WM_UNIT_INDEX" val="1_2_1"/>
  <p:tag name="KSO_WM_UNIT_ID" val="custom20204339_10*l_h_z*1_2_1"/>
  <p:tag name="KSO_WM_TEMPLATE_CATEGORY" val="custom"/>
  <p:tag name="KSO_WM_TEMPLATE_INDEX" val="20204339"/>
  <p:tag name="KSO_WM_UNIT_LAYERLEVEL" val="1_1_1"/>
  <p:tag name="KSO_WM_TAG_VERSION" val="1.0"/>
  <p:tag name="KSO_WM_BEAUTIFY_FLAG" val="#wm#"/>
  <p:tag name="KSO_WM_UNIT_LINE_FORE_SCHEMECOLOR_INDEX" val="14"/>
  <p:tag name="KSO_WM_UNIT_LINE_FILL_TYPE" val="2"/>
  <p:tag name="KSO_WM_UNIT_USESOURCEFORMAT_APPLY" val="1"/>
</p:tagLst>
</file>

<file path=ppt/tags/tag304.xml><?xml version="1.0" encoding="utf-8"?>
<p:tagLst xmlns:p="http://schemas.openxmlformats.org/presentationml/2006/main">
  <p:tag name="KSO_WM_UNIT_BLOCK" val="0"/>
  <p:tag name="KSO_WM_UNIT_IS_LAYOUT_DIAGRAM" val="1"/>
  <p:tag name="KSO_WM_UNIT_SUBTYPE" val="a"/>
  <p:tag name="KSO_WM_UNIT_PRESET_TEXT" val="点击此处添加正文，文字是您思想的提炼，为了演示发布的良好效果，请您尽可能提炼思想的精髓，然后简单的阐述您的观点。如果您的内容确实非常重要又难以精简，也请使用分段处理，对内容进行简单的梳理和提炼，这样会使逻辑框架相对清晰明了。"/>
  <p:tag name="KSO_WM_UNIT_NOCLEAR" val="0"/>
  <p:tag name="KSO_WM_UNIT_VALUE" val="210"/>
  <p:tag name="KSO_WM_UNIT_HIGHLIGHT" val="0"/>
  <p:tag name="KSO_WM_UNIT_COMPATIBLE" val="0"/>
  <p:tag name="KSO_WM_UNIT_DIAGRAM_ISNUMVISUAL" val="0"/>
  <p:tag name="KSO_WM_UNIT_DIAGRAM_ISREFERUNIT" val="0"/>
  <p:tag name="KSO_WM_DIAGRAM_GROUP_CODE" val="l1-2"/>
  <p:tag name="KSO_WM_UNIT_TYPE" val="l_h_f"/>
  <p:tag name="KSO_WM_UNIT_INDEX" val="1_2_1"/>
  <p:tag name="KSO_WM_UNIT_ID" val="custom20204339_10*l_h_f*1_2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05.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2_1"/>
  <p:tag name="KSO_WM_UNIT_ID" val="custom20204339_10*l_h_a*1_2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06.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2_1"/>
  <p:tag name="KSO_WM_UNIT_ID" val="custom20204339_10*l_h_i*1_2_1"/>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14"/>
  <p:tag name="KSO_WM_UNIT_TEXT_FILL_TYPE" val="1"/>
  <p:tag name="KSO_WM_UNIT_USESOURCEFORMAT_APPLY" val="1"/>
</p:tagLst>
</file>

<file path=ppt/tags/tag307.xml><?xml version="1.0" encoding="utf-8"?>
<p:tagLst xmlns:p="http://schemas.openxmlformats.org/presentationml/2006/main">
  <p:tag name="KSO_WM_UNIT_BLOCK" val="0"/>
  <p:tag name="KSO_WM_UNIT_ISCONTENTSTITLE" val="0"/>
  <p:tag name="KSO_WM_UNIT_ISNUMDGMTITLE" val="0"/>
  <p:tag name="KSO_WM_UNIT_PRESET_TEXT" val="单击此处添加大标题"/>
  <p:tag name="KSO_WM_UNIT_NOCLEAR" val="0"/>
  <p:tag name="KSO_WM_UNIT_VALUE" val="26"/>
  <p:tag name="KSO_WM_UNIT_HIGHLIGHT" val="0"/>
  <p:tag name="KSO_WM_UNIT_COMPATIBLE" val="0"/>
  <p:tag name="KSO_WM_UNIT_DIAGRAM_ISNUMVISUAL" val="0"/>
  <p:tag name="KSO_WM_UNIT_DIAGRAM_ISREFERUNIT" val="0"/>
  <p:tag name="KSO_WM_DIAGRAM_GROUP_CODE" val="l1-2"/>
  <p:tag name="KSO_WM_UNIT_TYPE" val="a"/>
  <p:tag name="KSO_WM_UNIT_INDEX" val="1"/>
  <p:tag name="KSO_WM_UNIT_ID" val="custom20204339_10*a*1"/>
  <p:tag name="KSO_WM_TEMPLATE_CATEGORY" val="custom"/>
  <p:tag name="KSO_WM_TEMPLATE_INDEX" val="20204339"/>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308.xml><?xml version="1.0" encoding="utf-8"?>
<p:tagLst xmlns:p="http://schemas.openxmlformats.org/presentationml/2006/main">
  <p:tag name="KSO_WM_SLIDE_BACKGROUND_TYPE" val="frame"/>
  <p:tag name="KSO_WM_UNIT_TYPE" val="i"/>
  <p:tag name="KSO_WM_UNIT_INDEX" val="2"/>
  <p:tag name="KSO_WM_TEMPLATE_CATEGORY" val="custom"/>
  <p:tag name="KSO_WM_TEMPLATE_INDEX" val="20204339"/>
  <p:tag name="KSO_WM_UNIT_ID" val="custom20204339_10*i*2"/>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09.xml><?xml version="1.0" encoding="utf-8"?>
<p:tagLst xmlns:p="http://schemas.openxmlformats.org/presentationml/2006/main">
  <p:tag name="KSO_WM_SLIDE_BACKGROUND_TYPE" val="frame"/>
  <p:tag name="KSO_WM_UNIT_TYPE" val="i"/>
  <p:tag name="KSO_WM_UNIT_INDEX" val="3"/>
  <p:tag name="KSO_WM_TEMPLATE_CATEGORY" val="custom"/>
  <p:tag name="KSO_WM_TEMPLATE_INDEX" val="20204339"/>
  <p:tag name="KSO_WM_UNIT_ID" val="custom20204339_10*i*3"/>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0.xml><?xml version="1.0" encoding="utf-8"?>
<p:tagLst xmlns:p="http://schemas.openxmlformats.org/presentationml/2006/main">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general&quot;,&quot;left&quot;:0.0,&quot;top&quot;:0.0,&quot;right&quot;:0.0,&quot;bottom&quot;:0.0,&quot;leftAbs&quot;:false,&quot;topAbs&quot;:false,&quot;rightAbs&quot;:false,&quot;bottomAbs&quot;:false},{&quot;type&quot;:&quot;frame&quot;,&quot;left&quot;:0.0,&quot;top&quot;:0.0,&quot;right&quot;:0.0,&quot;bottom&quot;:0.0,&quot;leftAbs&quot;:false,&quot;topAbs&quot;:false,&quot;rightAbs&quot;:false,&quot;bottomAbs&quot;:false}]}"/>
  <p:tag name="KSO_WM_SLIDE_BACKGROUND" val="[&quot;general&quot;,&quot;frame&quot;]"/>
  <p:tag name="KSO_WM_SLIDE_RATIO" val="1.777778"/>
  <p:tag name="KSO_WM_SLIDE_ID" val="custom20204339_10"/>
  <p:tag name="KSO_WM_TEMPLATE_SUBCATEGORY" val="0"/>
  <p:tag name="KSO_WM_TEMPLATE_MASTER_TYPE" val="1"/>
  <p:tag name="KSO_WM_TEMPLATE_COLOR_TYPE" val="1"/>
  <p:tag name="KSO_WM_SLIDE_TYPE" val="text"/>
  <p:tag name="KSO_WM_SLIDE_SUBTYPE" val="diag"/>
  <p:tag name="KSO_WM_SLIDE_ITEM_CNT" val="2"/>
  <p:tag name="KSO_WM_SLIDE_INDEX" val="10"/>
  <p:tag name="KSO_WM_SLIDE_SIZE" val="863.788*337.844"/>
  <p:tag name="KSO_WM_SLIDE_POSITION" val="47.9555*154.3"/>
  <p:tag name="KSO_WM_DIAGRAM_GROUP_CODE" val="l1-2"/>
  <p:tag name="KSO_WM_SLIDE_DIAGTYPE" val="l"/>
  <p:tag name="KSO_WM_TAG_VERSION" val="1.0"/>
  <p:tag name="KSO_WM_BEAUTIFY_FLAG" val="#wm#"/>
  <p:tag name="KSO_WM_TEMPLATE_CATEGORY" val="custom"/>
  <p:tag name="KSO_WM_TEMPLATE_INDEX" val="20204339"/>
  <p:tag name="KSO_WM_SLIDE_LAYOUT" val="a_i_l"/>
  <p:tag name="KSO_WM_SLIDE_LAYOUT_CNT" val="1_1_1"/>
</p:tagLst>
</file>

<file path=ppt/tags/tag311.xml><?xml version="1.0" encoding="utf-8"?>
<p:tagLst xmlns:p="http://schemas.openxmlformats.org/presentationml/2006/main">
  <p:tag name="KSO_WM_UNIT_PRESET_TEXT" val="PART 01"/>
  <p:tag name="KSO_WM_UNIT_NOCLEAR" val="0"/>
  <p:tag name="KSO_WM_UNIT_VALUE" val="4"/>
  <p:tag name="KSO_WM_UNIT_HIGHLIGHT" val="0"/>
  <p:tag name="KSO_WM_UNIT_COMPATIBLE" val="1"/>
  <p:tag name="KSO_WM_UNIT_DIAGRAM_ISNUMVISUAL" val="0"/>
  <p:tag name="KSO_WM_UNIT_DIAGRAM_ISREFERUNIT" val="0"/>
  <p:tag name="KSO_WM_UNIT_TYPE" val="e"/>
  <p:tag name="KSO_WM_UNIT_INDEX" val="1"/>
  <p:tag name="KSO_WM_UNIT_ID" val="custom20204339_7*e*1"/>
  <p:tag name="KSO_WM_TEMPLATE_CATEGORY" val="custom"/>
  <p:tag name="KSO_WM_TEMPLATE_INDEX" val="20204339"/>
  <p:tag name="KSO_WM_UNIT_LAYERLEVEL" val="1"/>
  <p:tag name="KSO_WM_TAG_VERSION" val="1.0"/>
  <p:tag name="KSO_WM_BEAUTIFY_FLAG" val="#wm#"/>
</p:tagLst>
</file>

<file path=ppt/tags/tag312.xml><?xml version="1.0" encoding="utf-8"?>
<p:tagLst xmlns:p="http://schemas.openxmlformats.org/presentationml/2006/main">
  <p:tag name="KSO_WM_TEMPLATE_SUBCATEGORY" val="0"/>
  <p:tag name="KSO_WM_SLIDE_TYPE" val="sectionTitle"/>
  <p:tag name="KSO_WM_SLIDE_SUBTYPE" val="pureTxt"/>
  <p:tag name="KSO_WM_SLIDE_ITEM_CNT" val="0"/>
  <p:tag name="KSO_WM_SLIDE_INDEX" val="7"/>
  <p:tag name="KSO_WM_TAG_VERSION" val="1.0"/>
  <p:tag name="KSO_WM_BEAUTIFY_FLAG" val="#wm#"/>
  <p:tag name="KSO_WM_SLIDE_LAYOUT" val="a_e"/>
  <p:tag name="KSO_WM_SLIDE_LAYOUT_CNT" val="1_1"/>
  <p:tag name="KSO_WM_TEMPLATE_MASTER_TYPE" val="1"/>
  <p:tag name="KSO_WM_TEMPLATE_COLOR_TYPE" val="1"/>
  <p:tag name="KSO_WM_TEMPLATE_CATEGORY" val="custom"/>
  <p:tag name="KSO_WM_TEMPLATE_INDEX" val="20204339"/>
  <p:tag name="KSO_WM_SLIDE_ID" val="custom20204339_7"/>
</p:tagLst>
</file>

<file path=ppt/tags/tag313.xml><?xml version="1.0" encoding="utf-8"?>
<p:tagLst xmlns:p="http://schemas.openxmlformats.org/presentationml/2006/main">
  <p:tag name="KSO_WM_SLIDE_BACKGROUND_TYPE" val="frame"/>
  <p:tag name="KSO_WM_UNIT_SUBTYPE" val="h"/>
  <p:tag name="KSO_WM_UNIT_TYPE" val="i"/>
  <p:tag name="KSO_WM_UNIT_INDEX" val="1"/>
  <p:tag name="KSO_WM_TEMPLATE_CATEGORY" val="custom"/>
  <p:tag name="KSO_WM_TEMPLATE_INDEX" val="20204339"/>
  <p:tag name="KSO_WM_UNIT_ID" val="custom20204339_15*i*1"/>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BK_DARK_LIGHT" val="2"/>
</p:tagLst>
</file>

<file path=ppt/tags/tag314.xml><?xml version="1.0" encoding="utf-8"?>
<p:tagLst xmlns:p="http://schemas.openxmlformats.org/presentationml/2006/main">
  <p:tag name="KSO_WM_SLIDE_BACKGROUND_TYPE" val="frame"/>
  <p:tag name="KSO_WM_UNIT_TYPE" val="i"/>
  <p:tag name="KSO_WM_UNIT_INDEX" val="2"/>
  <p:tag name="KSO_WM_TEMPLATE_CATEGORY" val="custom"/>
  <p:tag name="KSO_WM_TEMPLATE_INDEX" val="20204339"/>
  <p:tag name="KSO_WM_UNIT_ID" val="custom20204339_15*i*2"/>
  <p:tag name="KSO_WM_UNIT_HIGHLIGHT" val="0"/>
  <p:tag name="KSO_WM_UNIT_COMPATIBLE" val="0"/>
  <p:tag name="KSO_WM_UNIT_DIAGRAM_ISNUMVISUAL" val="0"/>
  <p:tag name="KSO_WM_UNIT_DIAGRAM_ISREFERUNIT" val="0"/>
  <p:tag name="KSO_WM_UNIT_LAYERLEVEL" val="1"/>
  <p:tag name="KSO_WM_TAG_VERSION" val="1.0"/>
  <p:tag name="KSO_WM_BEAUTIFY_FLAG" val="#wm#"/>
</p:tagLst>
</file>

<file path=ppt/tags/tag315.xml><?xml version="1.0" encoding="utf-8"?>
<p:tagLst xmlns:p="http://schemas.openxmlformats.org/presentationml/2006/main">
  <p:tag name="KSO_WM_SLIDE_BACKGROUND_TYPE" val="frame"/>
  <p:tag name="KSO_WM_UNIT_TYPE" val="i"/>
  <p:tag name="KSO_WM_UNIT_INDEX" val="3"/>
  <p:tag name="KSO_WM_TEMPLATE_CATEGORY" val="custom"/>
  <p:tag name="KSO_WM_TEMPLATE_INDEX" val="20204339"/>
  <p:tag name="KSO_WM_UNIT_ID" val="custom20204339_15*i*3"/>
  <p:tag name="KSO_WM_UNIT_HIGHLIGHT" val="0"/>
  <p:tag name="KSO_WM_UNIT_COMPATIBLE" val="0"/>
  <p:tag name="KSO_WM_UNIT_DIAGRAM_ISNUMVISUAL" val="0"/>
  <p:tag name="KSO_WM_UNIT_DIAGRAM_ISREFERUNIT" val="0"/>
  <p:tag name="KSO_WM_UNIT_LAYERLEVEL" val="1"/>
  <p:tag name="KSO_WM_TAG_VERSION" val="1.0"/>
  <p:tag name="KSO_WM_BEAUTIFY_FLAG" val="#wm#"/>
</p:tagLst>
</file>

<file path=ppt/tags/tag3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PRESET_TEXT" val="单击此处输入你的正文，文字是您思想的提炼，为了最终演示发布的良好效果，请尽量言简意赅的阐述观点；根据需要可酌情增减文字，以便观者可以准确理解您所传达的信息。&#10;您的正文已经简明扼要，字字珠玑，但信息却错综复杂，需要用更多的文字来表述；但请您尽可能提炼思想的精髓，否则容易造成观者的阅读压力，适得其反。&#10;正如我们都希望改变世界，希望给人带去光明，但更多时候只需播下一颗种子，自然有微光照拂，雨露滋养。恰如其分的表达观点，往往可以事半功倍。&#10;单击此处输入你的正文，文字是您思想的提炼……"/>
  <p:tag name="KSO_WM_UNIT_NOCLEAR" val="0"/>
  <p:tag name="KSO_WM_UNIT_VALUE" val="288"/>
  <p:tag name="KSO_WM_UNIT_TYPE" val="f"/>
  <p:tag name="KSO_WM_UNIT_INDEX" val="1"/>
  <p:tag name="KSO_WM_UNIT_BLOCK" val="0"/>
  <p:tag name="KSO_WM_TEMPLATE_CATEGORY" val="custom"/>
  <p:tag name="KSO_WM_TEMPLATE_INDEX" val="20204339"/>
  <p:tag name="KSO_WM_UNIT_ID" val="custom20204339_15*f*1"/>
  <p:tag name="KSO_WM_UNIT_SUBTYPE" val="a"/>
</p:tagLst>
</file>

<file path=ppt/tags/tag3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PRESET_TEXT" val="单击此处输入你的正文，文字是您思想的提炼，为了最终演示发布的良好效果，请尽量言简意赅的阐述观点；根据需要可酌情增减文字，以便观者可以准确理解您所传达的信息。&#10;您的正文已经简明扼要，字字珠玑，但信息却错综复杂，需要用更多的文字来表述；但请您尽可能提炼思想的精髓，否则容易造成观者的阅读压力，适得其反。&#10;正如我们都希望改变世界，希望给人带去光明，但更多时候只需播下一颗种子，自然有微光照拂，雨露滋养。恰如其分的表达观点，往往可以事半功倍。"/>
  <p:tag name="KSO_WM_UNIT_NOCLEAR" val="0"/>
  <p:tag name="KSO_WM_UNIT_VALUE" val="288"/>
  <p:tag name="KSO_WM_UNIT_TYPE" val="f"/>
  <p:tag name="KSO_WM_UNIT_INDEX" val="2"/>
  <p:tag name="KSO_WM_UNIT_BLOCK" val="0"/>
  <p:tag name="KSO_WM_TEMPLATE_CATEGORY" val="custom"/>
  <p:tag name="KSO_WM_TEMPLATE_INDEX" val="20204339"/>
  <p:tag name="KSO_WM_UNIT_ID" val="custom20204339_15*f*2"/>
  <p:tag name="KSO_WM_UNIT_SUBTYPE" val="a"/>
</p:tagLst>
</file>

<file path=ppt/tags/tag3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BLOCK" val="0"/>
  <p:tag name="KSO_WM_UNIT_TYPE" val="i"/>
  <p:tag name="KSO_WM_UNIT_INDEX" val="4"/>
  <p:tag name="KSO_WM_TEMPLATE_CATEGORY" val="custom"/>
  <p:tag name="KSO_WM_TEMPLATE_INDEX" val="20204339"/>
  <p:tag name="KSO_WM_UNIT_ID" val="custom20204339_15*i*4"/>
</p:tagLst>
</file>

<file path=ppt/tags/tag3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ISCONTENTSTITLE" val="0"/>
  <p:tag name="KSO_WM_UNIT_PRESET_TEXT" val="单击此处添加大标题"/>
  <p:tag name="KSO_WM_UNIT_NOCLEAR" val="0"/>
  <p:tag name="KSO_WM_UNIT_VALUE" val="26"/>
  <p:tag name="KSO_WM_UNIT_TYPE" val="a"/>
  <p:tag name="KSO_WM_UNIT_INDEX" val="1"/>
  <p:tag name="KSO_WM_UNIT_BLOCK" val="0"/>
  <p:tag name="KSO_WM_TEMPLATE_CATEGORY" val="custom"/>
  <p:tag name="KSO_WM_TEMPLATE_INDEX" val="20204339"/>
  <p:tag name="KSO_WM_UNIT_ID" val="custom20204339_15*a*1"/>
  <p:tag name="KSO_WM_UNIT_ISNUMDGMTITLE" val="0"/>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0.xml><?xml version="1.0" encoding="utf-8"?>
<p:tagLst xmlns:p="http://schemas.openxmlformats.org/presentationml/2006/main">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general&quot;,&quot;left&quot;:0.0,&quot;top&quot;:0.0,&quot;right&quot;:0.0,&quot;bottom&quot;:0.0,&quot;leftAbs&quot;:false,&quot;topAbs&quot;:false,&quot;rightAbs&quot;:false,&quot;bottomAbs&quot;:false},{&quot;type&quot;:&quot;frame&quot;,&quot;left&quot;:0.0,&quot;top&quot;:0.0,&quot;right&quot;:0.0,&quot;bottom&quot;:0.0,&quot;leftAbs&quot;:false,&quot;topAbs&quot;:false,&quot;rightAbs&quot;:false,&quot;bottomAbs&quot;:false}]}"/>
  <p:tag name="KSO_WM_SLIDE_BACKGROUND" val="[&quot;general&quot;,&quot;frame&quot;]"/>
  <p:tag name="KSO_WM_SLIDE_RATIO" val="1.777778"/>
  <p:tag name="KSO_WM_TEMPLATE_SUBCATEGORY" val="0"/>
  <p:tag name="KSO_WM_SLIDE_ITEM_CNT" val="0"/>
  <p:tag name="KSO_WM_SLIDE_INDEX" val="15"/>
  <p:tag name="KSO_WM_TAG_VERSION" val="1.0"/>
  <p:tag name="KSO_WM_BEAUTIFY_FLAG" val="#wm#"/>
  <p:tag name="KSO_WM_SLIDE_LAYOUT" val="a_f_i"/>
  <p:tag name="KSO_WM_SLIDE_LAYOUT_CNT" val="1_2_1"/>
  <p:tag name="KSO_WM_SLIDE_TYPE" val="text"/>
  <p:tag name="KSO_WM_SLIDE_SUBTYPE" val="pureTxt"/>
  <p:tag name="KSO_WM_SLIDE_SIZE" val="959*515"/>
  <p:tag name="KSO_WM_SLIDE_POSITION" val="0*0"/>
  <p:tag name="KSO_WM_TEMPLATE_MASTER_TYPE" val="1"/>
  <p:tag name="KSO_WM_TEMPLATE_COLOR_TYPE" val="1"/>
  <p:tag name="KSO_WM_TEMPLATE_CATEGORY" val="custom"/>
  <p:tag name="KSO_WM_TEMPLATE_INDEX" val="20204339"/>
  <p:tag name="KSO_WM_SLIDE_ID" val="custom20204339_15"/>
</p:tagLst>
</file>

<file path=ppt/tags/tag321.xml><?xml version="1.0" encoding="utf-8"?>
<p:tagLst xmlns:p="http://schemas.openxmlformats.org/presentationml/2006/main">
  <p:tag name="KSO_WM_UNIT_PRESET_TEXT" val="PART 01"/>
  <p:tag name="KSO_WM_UNIT_NOCLEAR" val="0"/>
  <p:tag name="KSO_WM_UNIT_VALUE" val="4"/>
  <p:tag name="KSO_WM_UNIT_HIGHLIGHT" val="0"/>
  <p:tag name="KSO_WM_UNIT_COMPATIBLE" val="1"/>
  <p:tag name="KSO_WM_UNIT_DIAGRAM_ISNUMVISUAL" val="0"/>
  <p:tag name="KSO_WM_UNIT_DIAGRAM_ISREFERUNIT" val="0"/>
  <p:tag name="KSO_WM_UNIT_TYPE" val="e"/>
  <p:tag name="KSO_WM_UNIT_INDEX" val="1"/>
  <p:tag name="KSO_WM_UNIT_ID" val="custom20204339_7*e*1"/>
  <p:tag name="KSO_WM_TEMPLATE_CATEGORY" val="custom"/>
  <p:tag name="KSO_WM_TEMPLATE_INDEX" val="20204339"/>
  <p:tag name="KSO_WM_UNIT_LAYERLEVEL" val="1"/>
  <p:tag name="KSO_WM_TAG_VERSION" val="1.0"/>
  <p:tag name="KSO_WM_BEAUTIFY_FLAG" val="#wm#"/>
</p:tagLst>
</file>

<file path=ppt/tags/tag322.xml><?xml version="1.0" encoding="utf-8"?>
<p:tagLst xmlns:p="http://schemas.openxmlformats.org/presentationml/2006/main">
  <p:tag name="KSO_WM_TEMPLATE_SUBCATEGORY" val="0"/>
  <p:tag name="KSO_WM_SLIDE_TYPE" val="sectionTitle"/>
  <p:tag name="KSO_WM_SLIDE_SUBTYPE" val="pureTxt"/>
  <p:tag name="KSO_WM_SLIDE_ITEM_CNT" val="0"/>
  <p:tag name="KSO_WM_SLIDE_INDEX" val="7"/>
  <p:tag name="KSO_WM_TAG_VERSION" val="1.0"/>
  <p:tag name="KSO_WM_BEAUTIFY_FLAG" val="#wm#"/>
  <p:tag name="KSO_WM_SLIDE_LAYOUT" val="a_e"/>
  <p:tag name="KSO_WM_SLIDE_LAYOUT_CNT" val="1_1"/>
  <p:tag name="KSO_WM_TEMPLATE_MASTER_TYPE" val="1"/>
  <p:tag name="KSO_WM_TEMPLATE_COLOR_TYPE" val="1"/>
  <p:tag name="KSO_WM_TEMPLATE_CATEGORY" val="custom"/>
  <p:tag name="KSO_WM_TEMPLATE_INDEX" val="20204339"/>
  <p:tag name="KSO_WM_SLIDE_ID" val="custom20204339_7"/>
</p:tagLst>
</file>

<file path=ppt/tags/tag323.xml><?xml version="1.0" encoding="utf-8"?>
<p:tagLst xmlns:p="http://schemas.openxmlformats.org/presentationml/2006/main">
  <p:tag name="KSO_WM_SLIDE_BACKGROUND_TYPE" val="general"/>
  <p:tag name="KSO_WM_UNIT_TYPE" val="i"/>
  <p:tag name="KSO_WM_UNIT_INDEX" val="1"/>
  <p:tag name="KSO_WM_TEMPLATE_CATEGORY" val="custom"/>
  <p:tag name="KSO_WM_TEMPLATE_INDEX" val="20204339"/>
  <p:tag name="KSO_WM_UNIT_ID" val="custom20204339_32*i*1"/>
  <p:tag name="KSO_WM_UNIT_HIGHLIGHT" val="0"/>
  <p:tag name="KSO_WM_UNIT_COMPATIBLE" val="0"/>
  <p:tag name="KSO_WM_UNIT_DIAGRAM_ISNUMVISUAL" val="0"/>
  <p:tag name="KSO_WM_UNIT_DIAGRAM_ISREFERUNIT" val="0"/>
  <p:tag name="KSO_WM_DIAGRAM_GROUP_CODE" val="l1-4"/>
  <p:tag name="KSO_WM_UNIT_LAYERLEVEL" val="1"/>
  <p:tag name="KSO_WM_TAG_VERSION" val="1.0"/>
  <p:tag name="KSO_WM_BEAUTIFY_FLAG" val="#wm#"/>
  <p:tag name="KSO_WM_UNIT_USESOURCEFORMAT_APPLY" val="1"/>
</p:tagLst>
</file>

<file path=ppt/tags/tag324.xml><?xml version="1.0" encoding="utf-8"?>
<p:tagLst xmlns:p="http://schemas.openxmlformats.org/presentationml/2006/main">
  <p:tag name="KSO_WM_SLIDE_BACKGROUND_TYPE" val="general"/>
  <p:tag name="KSO_WM_UNIT_TYPE" val="i"/>
  <p:tag name="KSO_WM_UNIT_INDEX" val="2"/>
  <p:tag name="KSO_WM_TEMPLATE_CATEGORY" val="custom"/>
  <p:tag name="KSO_WM_TEMPLATE_INDEX" val="20204339"/>
  <p:tag name="KSO_WM_UNIT_ID" val="custom20204339_32*i*2"/>
  <p:tag name="KSO_WM_UNIT_HIGHLIGHT" val="0"/>
  <p:tag name="KSO_WM_UNIT_COMPATIBLE" val="0"/>
  <p:tag name="KSO_WM_UNIT_DIAGRAM_ISNUMVISUAL" val="0"/>
  <p:tag name="KSO_WM_UNIT_DIAGRAM_ISREFERUNIT" val="0"/>
  <p:tag name="KSO_WM_DIAGRAM_GROUP_CODE" val="l1-4"/>
  <p:tag name="KSO_WM_UNIT_LAYERLEVEL" val="1"/>
  <p:tag name="KSO_WM_TAG_VERSION" val="1.0"/>
  <p:tag name="KSO_WM_BEAUTIFY_FLAG" val="#wm#"/>
  <p:tag name="KSO_WM_UNIT_USESOURCEFORMAT_APPLY" val="1"/>
</p:tagLst>
</file>

<file path=ppt/tags/tag325.xml><?xml version="1.0" encoding="utf-8"?>
<p:tagLst xmlns:p="http://schemas.openxmlformats.org/presentationml/2006/main">
  <p:tag name="KSO_WM_UNIT_ISCONTENTSTITLE" val="0"/>
  <p:tag name="KSO_WM_UNIT_NOCLEAR" val="0"/>
  <p:tag name="KSO_WM_UNIT_VALUE" val="16"/>
  <p:tag name="KSO_WM_UNIT_HIGHLIGHT" val="0"/>
  <p:tag name="KSO_WM_UNIT_COMPATIBLE" val="0"/>
  <p:tag name="KSO_WM_UNIT_DIAGRAM_ISNUMVISUAL" val="0"/>
  <p:tag name="KSO_WM_UNIT_DIAGRAM_ISREFERUNIT" val="0"/>
  <p:tag name="KSO_WM_DIAGRAM_GROUP_CODE" val="l1-4"/>
  <p:tag name="KSO_WM_UNIT_TYPE" val="a"/>
  <p:tag name="KSO_WM_UNIT_INDEX" val="1"/>
  <p:tag name="KSO_WM_UNIT_LAYERLEVEL" val="1"/>
  <p:tag name="KSO_WM_TAG_VERSION" val="1.0"/>
  <p:tag name="KSO_WM_BEAUTIFY_FLAG" val="#wm#"/>
  <p:tag name="KSO_WM_UNIT_PRESET_TEXT" val="单击此处&#10;添加大标题"/>
  <p:tag name="KSO_WM_TEMPLATE_CATEGORY" val="custom"/>
  <p:tag name="KSO_WM_TEMPLATE_INDEX" val="20204339"/>
  <p:tag name="KSO_WM_UNIT_ID" val="custom20204339_32*a*1"/>
  <p:tag name="KSO_WM_UNIT_ISNUMDGMTITLE" val="0"/>
  <p:tag name="KSO_WM_UNIT_TEXT_FILL_FORE_SCHEMECOLOR_INDEX" val="1"/>
  <p:tag name="KSO_WM_UNIT_TEXT_FILL_TYPE" val="1"/>
  <p:tag name="KSO_WM_UNIT_USESOURCEFORMAT_APPLY" val="1"/>
</p:tagLst>
</file>

<file path=ppt/tags/tag32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i"/>
  <p:tag name="KSO_WM_UNIT_INDEX" val="1_1"/>
  <p:tag name="KSO_WM_UNIT_LAYERLEVEL" val="1_1"/>
  <p:tag name="KSO_WM_TAG_VERSION" val="1.0"/>
  <p:tag name="KSO_WM_BEAUTIFY_FLAG" val="#wm#"/>
  <p:tag name="KSO_WM_TEMPLATE_CATEGORY" val="custom"/>
  <p:tag name="KSO_WM_TEMPLATE_INDEX" val="20204339"/>
  <p:tag name="KSO_WM_UNIT_ID" val="custom20204339_32*l_i*1_1"/>
  <p:tag name="KSO_WM_UNIT_LINE_FORE_SCHEMECOLOR_INDEX" val="14"/>
  <p:tag name="KSO_WM_UNIT_LINE_FILL_TYPE" val="2"/>
  <p:tag name="KSO_WM_UNIT_USESOURCEFORMAT_APPLY" val="1"/>
</p:tagLst>
</file>

<file path=ppt/tags/tag32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h_i"/>
  <p:tag name="KSO_WM_UNIT_INDEX" val="1_1_1"/>
  <p:tag name="KSO_WM_UNIT_LAYERLEVEL" val="1_1_1"/>
  <p:tag name="KSO_WM_TAG_VERSION" val="1.0"/>
  <p:tag name="KSO_WM_BEAUTIFY_FLAG" val="#wm#"/>
  <p:tag name="KSO_WM_TEMPLATE_CATEGORY" val="custom"/>
  <p:tag name="KSO_WM_TEMPLATE_INDEX" val="20204339"/>
  <p:tag name="KSO_WM_UNIT_ID" val="custom20204339_32*l_h_i*1_1_1"/>
  <p:tag name="KSO_WM_UNIT_FILL_FORE_SCHEMECOLOR_INDEX" val="5"/>
  <p:tag name="KSO_WM_UNIT_FILL_TYPE" val="1"/>
  <p:tag name="KSO_WM_UNIT_TEXT_FILL_FORE_SCHEMECOLOR_INDEX" val="14"/>
  <p:tag name="KSO_WM_UNIT_TEXT_FILL_TYPE" val="1"/>
  <p:tag name="KSO_WM_UNIT_USESOURCEFORMAT_APPLY" val="1"/>
</p:tagLst>
</file>

<file path=ppt/tags/tag328.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4"/>
  <p:tag name="KSO_WM_UNIT_TYPE" val="l_h_a"/>
  <p:tag name="KSO_WM_UNIT_INDEX" val="1_1_1"/>
  <p:tag name="KSO_WM_UNIT_LAYERLEVEL" val="1_1_1"/>
  <p:tag name="KSO_WM_TAG_VERSION" val="1.0"/>
  <p:tag name="KSO_WM_BEAUTIFY_FLAG" val="#wm#"/>
  <p:tag name="KSO_WM_UNIT_PRESET_TEXT" val="添加标题"/>
  <p:tag name="KSO_WM_TEMPLATE_CATEGORY" val="custom"/>
  <p:tag name="KSO_WM_TEMPLATE_INDEX" val="20204339"/>
  <p:tag name="KSO_WM_UNIT_ID" val="custom20204339_32*l_h_a*1_1_1"/>
  <p:tag name="KSO_WM_UNIT_ISNUMDGMTITLE" val="0"/>
  <p:tag name="KSO_WM_UNIT_TEXT_FILL_FORE_SCHEMECOLOR_INDEX" val="14"/>
  <p:tag name="KSO_WM_UNIT_TEXT_FILL_TYPE" val="1"/>
  <p:tag name="KSO_WM_UNIT_USESOURCEFORMAT_APPLY" val="1"/>
</p:tagLst>
</file>

<file path=ppt/tags/tag32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h_i"/>
  <p:tag name="KSO_WM_UNIT_INDEX" val="1_2_1"/>
  <p:tag name="KSO_WM_UNIT_LAYERLEVEL" val="1_1_1"/>
  <p:tag name="KSO_WM_TAG_VERSION" val="1.0"/>
  <p:tag name="KSO_WM_BEAUTIFY_FLAG" val="#wm#"/>
  <p:tag name="KSO_WM_TEMPLATE_CATEGORY" val="custom"/>
  <p:tag name="KSO_WM_TEMPLATE_INDEX" val="20204339"/>
  <p:tag name="KSO_WM_UNIT_ID" val="custom20204339_32*l_h_i*1_2_1"/>
  <p:tag name="KSO_WM_UNIT_FILL_FORE_SCHEMECOLOR_INDEX" val="5"/>
  <p:tag name="KSO_WM_UNIT_FILL_TYPE" val="1"/>
  <p:tag name="KSO_WM_UNIT_TEXT_FILL_FORE_SCHEMECOLOR_INDEX" val="14"/>
  <p:tag name="KSO_WM_UNIT_TEXT_FILL_TYPE" val="1"/>
  <p:tag name="KSO_WM_UNIT_USESOURCEFORMAT_APPLY" val="1"/>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0.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4"/>
  <p:tag name="KSO_WM_UNIT_TYPE" val="l_h_a"/>
  <p:tag name="KSO_WM_UNIT_INDEX" val="1_2_1"/>
  <p:tag name="KSO_WM_UNIT_LAYERLEVEL" val="1_1_1"/>
  <p:tag name="KSO_WM_TAG_VERSION" val="1.0"/>
  <p:tag name="KSO_WM_BEAUTIFY_FLAG" val="#wm#"/>
  <p:tag name="KSO_WM_UNIT_PRESET_TEXT" val="添加标题"/>
  <p:tag name="KSO_WM_TEMPLATE_CATEGORY" val="custom"/>
  <p:tag name="KSO_WM_TEMPLATE_INDEX" val="20204339"/>
  <p:tag name="KSO_WM_UNIT_ID" val="custom20204339_32*l_h_a*1_2_1"/>
  <p:tag name="KSO_WM_UNIT_ISNUMDGMTITLE" val="0"/>
  <p:tag name="KSO_WM_UNIT_TEXT_FILL_FORE_SCHEMECOLOR_INDEX" val="14"/>
  <p:tag name="KSO_WM_UNIT_TEXT_FILL_TYPE" val="1"/>
  <p:tag name="KSO_WM_UNIT_USESOURCEFORMAT_APPLY" val="1"/>
</p:tagLst>
</file>

<file path=ppt/tags/tag3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h_i"/>
  <p:tag name="KSO_WM_UNIT_INDEX" val="1_3_1"/>
  <p:tag name="KSO_WM_UNIT_LAYERLEVEL" val="1_1_1"/>
  <p:tag name="KSO_WM_TAG_VERSION" val="1.0"/>
  <p:tag name="KSO_WM_BEAUTIFY_FLAG" val="#wm#"/>
  <p:tag name="KSO_WM_TEMPLATE_CATEGORY" val="custom"/>
  <p:tag name="KSO_WM_TEMPLATE_INDEX" val="20204339"/>
  <p:tag name="KSO_WM_UNIT_ID" val="custom20204339_32*l_h_i*1_3_1"/>
  <p:tag name="KSO_WM_UNIT_FILL_FORE_SCHEMECOLOR_INDEX" val="5"/>
  <p:tag name="KSO_WM_UNIT_FILL_TYPE" val="1"/>
  <p:tag name="KSO_WM_UNIT_TEXT_FILL_FORE_SCHEMECOLOR_INDEX" val="14"/>
  <p:tag name="KSO_WM_UNIT_TEXT_FILL_TYPE" val="1"/>
  <p:tag name="KSO_WM_UNIT_USESOURCEFORMAT_APPLY" val="1"/>
</p:tagLst>
</file>

<file path=ppt/tags/tag332.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4"/>
  <p:tag name="KSO_WM_UNIT_TYPE" val="l_h_a"/>
  <p:tag name="KSO_WM_UNIT_INDEX" val="1_3_1"/>
  <p:tag name="KSO_WM_UNIT_LAYERLEVEL" val="1_1_1"/>
  <p:tag name="KSO_WM_TAG_VERSION" val="1.0"/>
  <p:tag name="KSO_WM_BEAUTIFY_FLAG" val="#wm#"/>
  <p:tag name="KSO_WM_UNIT_PRESET_TEXT" val="添加标题"/>
  <p:tag name="KSO_WM_TEMPLATE_CATEGORY" val="custom"/>
  <p:tag name="KSO_WM_TEMPLATE_INDEX" val="20204339"/>
  <p:tag name="KSO_WM_UNIT_ID" val="custom20204339_32*l_h_a*1_3_1"/>
  <p:tag name="KSO_WM_UNIT_ISNUMDGMTITLE" val="0"/>
  <p:tag name="KSO_WM_UNIT_TEXT_FILL_FORE_SCHEMECOLOR_INDEX" val="14"/>
  <p:tag name="KSO_WM_UNIT_TEXT_FILL_TYPE" val="1"/>
  <p:tag name="KSO_WM_UNIT_USESOURCEFORMAT_APPLY" val="1"/>
</p:tagLst>
</file>

<file path=ppt/tags/tag333.xml><?xml version="1.0" encoding="utf-8"?>
<p:tagLst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4"/>
  <p:tag name="KSO_WM_UNIT_TYPE" val="l_h_f"/>
  <p:tag name="KSO_WM_UNIT_INDEX" val="1_1_1"/>
  <p:tag name="KSO_WM_UNIT_LAYERLEVEL" val="1_1_1"/>
  <p:tag name="KSO_WM_TAG_VERSION" val="1.0"/>
  <p:tag name="KSO_WM_BEAUTIFY_FLAG" val="#wm#"/>
  <p:tag name="KSO_WM_UNIT_PRESET_TEXT" val="单击此处输入你的正文，文字是您思想的提炼。"/>
  <p:tag name="KSO_WM_TEMPLATE_CATEGORY" val="custom"/>
  <p:tag name="KSO_WM_TEMPLATE_INDEX" val="20204339"/>
  <p:tag name="KSO_WM_UNIT_ID" val="custom20204339_32*l_h_f*1_1_1"/>
  <p:tag name="KSO_WM_UNIT_SUBTYPE" val="a"/>
  <p:tag name="KSO_WM_UNIT_TEXT_FILL_FORE_SCHEMECOLOR_INDEX" val="1"/>
  <p:tag name="KSO_WM_UNIT_TEXT_FILL_TYPE" val="1"/>
  <p:tag name="KSO_WM_UNIT_USESOURCEFORMAT_APPLY" val="1"/>
</p:tagLst>
</file>

<file path=ppt/tags/tag334.xml><?xml version="1.0" encoding="utf-8"?>
<p:tagLst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4"/>
  <p:tag name="KSO_WM_UNIT_TYPE" val="l_h_f"/>
  <p:tag name="KSO_WM_UNIT_INDEX" val="1_2_1"/>
  <p:tag name="KSO_WM_UNIT_LAYERLEVEL" val="1_1_1"/>
  <p:tag name="KSO_WM_TAG_VERSION" val="1.0"/>
  <p:tag name="KSO_WM_BEAUTIFY_FLAG" val="#wm#"/>
  <p:tag name="KSO_WM_UNIT_PRESET_TEXT" val="单击此处输入你的正文，文字是您思想的提炼。"/>
  <p:tag name="KSO_WM_TEMPLATE_CATEGORY" val="custom"/>
  <p:tag name="KSO_WM_TEMPLATE_INDEX" val="20204339"/>
  <p:tag name="KSO_WM_UNIT_ID" val="custom20204339_32*l_h_f*1_2_1"/>
  <p:tag name="KSO_WM_UNIT_SUBTYPE" val="a"/>
  <p:tag name="KSO_WM_UNIT_TEXT_FILL_FORE_SCHEMECOLOR_INDEX" val="1"/>
  <p:tag name="KSO_WM_UNIT_TEXT_FILL_TYPE" val="1"/>
  <p:tag name="KSO_WM_UNIT_USESOURCEFORMAT_APPLY" val="1"/>
</p:tagLst>
</file>

<file path=ppt/tags/tag335.xml><?xml version="1.0" encoding="utf-8"?>
<p:tagLst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4"/>
  <p:tag name="KSO_WM_UNIT_TYPE" val="l_h_f"/>
  <p:tag name="KSO_WM_UNIT_INDEX" val="1_3_1"/>
  <p:tag name="KSO_WM_UNIT_LAYERLEVEL" val="1_1_1"/>
  <p:tag name="KSO_WM_TAG_VERSION" val="1.0"/>
  <p:tag name="KSO_WM_BEAUTIFY_FLAG" val="#wm#"/>
  <p:tag name="KSO_WM_UNIT_PRESET_TEXT" val="单击此处输入你的正文，文字是您思想的提炼。"/>
  <p:tag name="KSO_WM_TEMPLATE_CATEGORY" val="custom"/>
  <p:tag name="KSO_WM_TEMPLATE_INDEX" val="20204339"/>
  <p:tag name="KSO_WM_UNIT_ID" val="custom20204339_32*l_h_f*1_3_1"/>
  <p:tag name="KSO_WM_UNIT_SUBTYPE" val="a"/>
  <p:tag name="KSO_WM_UNIT_TEXT_FILL_FORE_SCHEMECOLOR_INDEX" val="1"/>
  <p:tag name="KSO_WM_UNIT_TEXT_FILL_TYPE" val="1"/>
  <p:tag name="KSO_WM_UNIT_USESOURCEFORMAT_APPLY" val="1"/>
</p:tagLst>
</file>

<file path=ppt/tags/tag33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i"/>
  <p:tag name="KSO_WM_UNIT_INDEX" val="1_2"/>
  <p:tag name="KSO_WM_UNIT_LAYERLEVEL" val="1_1"/>
  <p:tag name="KSO_WM_TAG_VERSION" val="1.0"/>
  <p:tag name="KSO_WM_BEAUTIFY_FLAG" val="#wm#"/>
  <p:tag name="KSO_WM_TEMPLATE_CATEGORY" val="custom"/>
  <p:tag name="KSO_WM_TEMPLATE_INDEX" val="20204339"/>
  <p:tag name="KSO_WM_UNIT_ID" val="custom20204339_32*l_i*1_2"/>
  <p:tag name="KSO_WM_UNIT_LINE_FORE_SCHEMECOLOR_INDEX" val="14"/>
  <p:tag name="KSO_WM_UNIT_LINE_FILL_TYPE" val="2"/>
  <p:tag name="KSO_WM_UNIT_USESOURCEFORMAT_APPLY" val="1"/>
</p:tagLst>
</file>

<file path=ppt/tags/tag3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i"/>
  <p:tag name="KSO_WM_UNIT_INDEX" val="1_3"/>
  <p:tag name="KSO_WM_UNIT_LAYERLEVEL" val="1_1"/>
  <p:tag name="KSO_WM_TAG_VERSION" val="1.0"/>
  <p:tag name="KSO_WM_BEAUTIFY_FLAG" val="#wm#"/>
  <p:tag name="KSO_WM_TEMPLATE_CATEGORY" val="custom"/>
  <p:tag name="KSO_WM_TEMPLATE_INDEX" val="20204339"/>
  <p:tag name="KSO_WM_UNIT_ID" val="custom20204339_32*l_i*1_3"/>
  <p:tag name="KSO_WM_UNIT_LINE_FORE_SCHEMECOLOR_INDEX" val="14"/>
  <p:tag name="KSO_WM_UNIT_LINE_FILL_TYPE" val="2"/>
  <p:tag name="KSO_WM_UNIT_USESOURCEFORMAT_APPLY" val="1"/>
</p:tagLst>
</file>

<file path=ppt/tags/tag338.xml><?xml version="1.0" encoding="utf-8"?>
<p:tagLst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4"/>
  <p:tag name="KSO_WM_UNIT_TYPE" val="l_h_f"/>
  <p:tag name="KSO_WM_UNIT_INDEX" val="1_4_1"/>
  <p:tag name="KSO_WM_UNIT_LAYERLEVEL" val="1_1_1"/>
  <p:tag name="KSO_WM_TAG_VERSION" val="1.0"/>
  <p:tag name="KSO_WM_BEAUTIFY_FLAG" val="#wm#"/>
  <p:tag name="KSO_WM_UNIT_PRESET_TEXT" val="单击此处输入你的正文，文字是您思想的提炼。"/>
  <p:tag name="KSO_WM_TEMPLATE_CATEGORY" val="custom"/>
  <p:tag name="KSO_WM_TEMPLATE_INDEX" val="20204339"/>
  <p:tag name="KSO_WM_UNIT_ID" val="custom20204339_32*l_h_f*1_4_1"/>
  <p:tag name="KSO_WM_UNIT_SUBTYPE" val="a"/>
  <p:tag name="KSO_WM_UNIT_TEXT_FILL_FORE_SCHEMECOLOR_INDEX" val="1"/>
  <p:tag name="KSO_WM_UNIT_TEXT_FILL_TYPE" val="1"/>
  <p:tag name="KSO_WM_UNIT_USESOURCEFORMAT_APPLY" val="1"/>
</p:tagLst>
</file>

<file path=ppt/tags/tag33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h_i"/>
  <p:tag name="KSO_WM_UNIT_INDEX" val="1_4_1"/>
  <p:tag name="KSO_WM_UNIT_LAYERLEVEL" val="1_1_1"/>
  <p:tag name="KSO_WM_TAG_VERSION" val="1.0"/>
  <p:tag name="KSO_WM_BEAUTIFY_FLAG" val="#wm#"/>
  <p:tag name="KSO_WM_TEMPLATE_CATEGORY" val="custom"/>
  <p:tag name="KSO_WM_TEMPLATE_INDEX" val="20204339"/>
  <p:tag name="KSO_WM_UNIT_ID" val="custom20204339_32*l_h_i*1_4_1"/>
  <p:tag name="KSO_WM_UNIT_FILL_FORE_SCHEMECOLOR_INDEX" val="5"/>
  <p:tag name="KSO_WM_UNIT_FILL_TYPE" val="1"/>
  <p:tag name="KSO_WM_UNIT_TEXT_FILL_FORE_SCHEMECOLOR_INDEX" val="14"/>
  <p:tag name="KSO_WM_UNIT_TEXT_FILL_TYPE" val="1"/>
  <p:tag name="KSO_WM_UNIT_USESOURCEFORMAT_APPLY" val="1"/>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0.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4"/>
  <p:tag name="KSO_WM_UNIT_TYPE" val="l_h_a"/>
  <p:tag name="KSO_WM_UNIT_INDEX" val="1_4_1"/>
  <p:tag name="KSO_WM_UNIT_LAYERLEVEL" val="1_1_1"/>
  <p:tag name="KSO_WM_TAG_VERSION" val="1.0"/>
  <p:tag name="KSO_WM_BEAUTIFY_FLAG" val="#wm#"/>
  <p:tag name="KSO_WM_UNIT_PRESET_TEXT" val="添加标题"/>
  <p:tag name="KSO_WM_TEMPLATE_CATEGORY" val="custom"/>
  <p:tag name="KSO_WM_TEMPLATE_INDEX" val="20204339"/>
  <p:tag name="KSO_WM_UNIT_ID" val="custom20204339_32*l_h_a*1_4_1"/>
  <p:tag name="KSO_WM_UNIT_ISNUMDGMTITLE" val="0"/>
  <p:tag name="KSO_WM_UNIT_TEXT_FILL_FORE_SCHEMECOLOR_INDEX" val="14"/>
  <p:tag name="KSO_WM_UNIT_TEXT_FILL_TYPE" val="1"/>
  <p:tag name="KSO_WM_UNIT_USESOURCEFORMAT_APPLY" val="1"/>
</p:tagLst>
</file>

<file path=ppt/tags/tag34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i"/>
  <p:tag name="KSO_WM_UNIT_INDEX" val="1_4"/>
  <p:tag name="KSO_WM_UNIT_LAYERLEVEL" val="1_1"/>
  <p:tag name="KSO_WM_TAG_VERSION" val="1.0"/>
  <p:tag name="KSO_WM_BEAUTIFY_FLAG" val="#wm#"/>
  <p:tag name="KSO_WM_TEMPLATE_CATEGORY" val="custom"/>
  <p:tag name="KSO_WM_TEMPLATE_INDEX" val="20204339"/>
  <p:tag name="KSO_WM_UNIT_ID" val="custom20204339_32*l_i*1_4"/>
  <p:tag name="KSO_WM_UNIT_FILL_FORE_SCHEMECOLOR_INDEX" val="14"/>
  <p:tag name="KSO_WM_UNIT_FILL_TYPE" val="1"/>
  <p:tag name="KSO_WM_UNIT_LINE_FORE_SCHEMECOLOR_INDEX" val="5"/>
  <p:tag name="KSO_WM_UNIT_LINE_FILL_TYPE" val="2"/>
  <p:tag name="KSO_WM_UNIT_TEXT_FILL_FORE_SCHEMECOLOR_INDEX" val="14"/>
  <p:tag name="KSO_WM_UNIT_TEXT_FILL_TYPE" val="1"/>
  <p:tag name="KSO_WM_UNIT_USESOURCEFORMAT_APPLY" val="1"/>
</p:tagLst>
</file>

<file path=ppt/tags/tag34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h_i"/>
  <p:tag name="KSO_WM_UNIT_INDEX" val="1_5_1"/>
  <p:tag name="KSO_WM_UNIT_LAYERLEVEL" val="1_1_1"/>
  <p:tag name="KSO_WM_TAG_VERSION" val="1.0"/>
  <p:tag name="KSO_WM_BEAUTIFY_FLAG" val="#wm#"/>
  <p:tag name="KSO_WM_TEMPLATE_CATEGORY" val="custom"/>
  <p:tag name="KSO_WM_TEMPLATE_INDEX" val="20204339"/>
  <p:tag name="KSO_WM_UNIT_ID" val="custom20204339_32*l_h_i*1_5_1"/>
  <p:tag name="KSO_WM_UNIT_FILL_FORE_SCHEMECOLOR_INDEX" val="5"/>
  <p:tag name="KSO_WM_UNIT_FILL_TYPE" val="1"/>
  <p:tag name="KSO_WM_UNIT_TEXT_FILL_FORE_SCHEMECOLOR_INDEX" val="14"/>
  <p:tag name="KSO_WM_UNIT_TEXT_FILL_TYPE" val="1"/>
  <p:tag name="KSO_WM_UNIT_USESOURCEFORMAT_APPLY" val="1"/>
</p:tagLst>
</file>

<file path=ppt/tags/tag343.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4"/>
  <p:tag name="KSO_WM_UNIT_TYPE" val="l_h_a"/>
  <p:tag name="KSO_WM_UNIT_INDEX" val="1_5_1"/>
  <p:tag name="KSO_WM_UNIT_LAYERLEVEL" val="1_1_1"/>
  <p:tag name="KSO_WM_TAG_VERSION" val="1.0"/>
  <p:tag name="KSO_WM_BEAUTIFY_FLAG" val="#wm#"/>
  <p:tag name="KSO_WM_UNIT_PRESET_TEXT" val="添加标题"/>
  <p:tag name="KSO_WM_TEMPLATE_CATEGORY" val="custom"/>
  <p:tag name="KSO_WM_TEMPLATE_INDEX" val="20204339"/>
  <p:tag name="KSO_WM_UNIT_ID" val="custom20204339_32*l_h_a*1_5_1"/>
  <p:tag name="KSO_WM_UNIT_ISNUMDGMTITLE" val="0"/>
  <p:tag name="KSO_WM_UNIT_TEXT_FILL_FORE_SCHEMECOLOR_INDEX" val="14"/>
  <p:tag name="KSO_WM_UNIT_TEXT_FILL_TYPE" val="1"/>
  <p:tag name="KSO_WM_UNIT_USESOURCEFORMAT_APPLY" val="1"/>
</p:tagLst>
</file>

<file path=ppt/tags/tag3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i"/>
  <p:tag name="KSO_WM_UNIT_INDEX" val="1_5"/>
  <p:tag name="KSO_WM_UNIT_LAYERLEVEL" val="1_1"/>
  <p:tag name="KSO_WM_TAG_VERSION" val="1.0"/>
  <p:tag name="KSO_WM_BEAUTIFY_FLAG" val="#wm#"/>
  <p:tag name="KSO_WM_TEMPLATE_CATEGORY" val="custom"/>
  <p:tag name="KSO_WM_TEMPLATE_INDEX" val="20204339"/>
  <p:tag name="KSO_WM_UNIT_ID" val="custom20204339_32*l_i*1_5"/>
  <p:tag name="KSO_WM_UNIT_LINE_FORE_SCHEMECOLOR_INDEX" val="14"/>
  <p:tag name="KSO_WM_UNIT_LINE_FILL_TYPE" val="2"/>
  <p:tag name="KSO_WM_UNIT_USESOURCEFORMAT_APPLY" val="1"/>
</p:tagLst>
</file>

<file path=ppt/tags/tag34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i"/>
  <p:tag name="KSO_WM_UNIT_INDEX" val="1_6"/>
  <p:tag name="KSO_WM_UNIT_LAYERLEVEL" val="1_1"/>
  <p:tag name="KSO_WM_TAG_VERSION" val="1.0"/>
  <p:tag name="KSO_WM_BEAUTIFY_FLAG" val="#wm#"/>
  <p:tag name="KSO_WM_TEMPLATE_CATEGORY" val="custom"/>
  <p:tag name="KSO_WM_TEMPLATE_INDEX" val="20204339"/>
  <p:tag name="KSO_WM_UNIT_ID" val="custom20204339_32*l_i*1_6"/>
  <p:tag name="KSO_WM_UNIT_LINE_FORE_SCHEMECOLOR_INDEX" val="14"/>
  <p:tag name="KSO_WM_UNIT_LINE_FILL_TYPE" val="2"/>
  <p:tag name="KSO_WM_UNIT_USESOURCEFORMAT_APPLY" val="1"/>
</p:tagLst>
</file>

<file path=ppt/tags/tag346.xml><?xml version="1.0" encoding="utf-8"?>
<p:tagLst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4"/>
  <p:tag name="KSO_WM_UNIT_TYPE" val="l_h_f"/>
  <p:tag name="KSO_WM_UNIT_INDEX" val="1_5_1"/>
  <p:tag name="KSO_WM_UNIT_LAYERLEVEL" val="1_1_1"/>
  <p:tag name="KSO_WM_TAG_VERSION" val="1.0"/>
  <p:tag name="KSO_WM_BEAUTIFY_FLAG" val="#wm#"/>
  <p:tag name="KSO_WM_UNIT_PRESET_TEXT" val="单击此处输入你的正文，文字是您思想的提炼。"/>
  <p:tag name="KSO_WM_TEMPLATE_CATEGORY" val="custom"/>
  <p:tag name="KSO_WM_TEMPLATE_INDEX" val="20204339"/>
  <p:tag name="KSO_WM_UNIT_ID" val="custom20204339_32*l_h_f*1_5_1"/>
  <p:tag name="KSO_WM_UNIT_SUBTYPE" val="a"/>
  <p:tag name="KSO_WM_UNIT_TEXT_FILL_FORE_SCHEMECOLOR_INDEX" val="1"/>
  <p:tag name="KSO_WM_UNIT_TEXT_FILL_TYPE" val="1"/>
  <p:tag name="KSO_WM_UNIT_USESOURCEFORMAT_APPLY" val="1"/>
</p:tagLst>
</file>

<file path=ppt/tags/tag34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h_i"/>
  <p:tag name="KSO_WM_UNIT_INDEX" val="1_5_1"/>
  <p:tag name="KSO_WM_UNIT_LAYERLEVEL" val="1_1_1"/>
  <p:tag name="KSO_WM_TAG_VERSION" val="1.0"/>
  <p:tag name="KSO_WM_BEAUTIFY_FLAG" val="#wm#"/>
  <p:tag name="KSO_WM_TEMPLATE_CATEGORY" val="custom"/>
  <p:tag name="KSO_WM_TEMPLATE_INDEX" val="20204339"/>
  <p:tag name="KSO_WM_UNIT_ID" val="custom20204339_32*l_h_i*1_5_1"/>
  <p:tag name="KSO_WM_UNIT_FILL_FORE_SCHEMECOLOR_INDEX" val="5"/>
  <p:tag name="KSO_WM_UNIT_FILL_TYPE" val="1"/>
  <p:tag name="KSO_WM_UNIT_TEXT_FILL_FORE_SCHEMECOLOR_INDEX" val="14"/>
  <p:tag name="KSO_WM_UNIT_TEXT_FILL_TYPE" val="1"/>
  <p:tag name="KSO_WM_UNIT_USESOURCEFORMAT_APPLY" val="1"/>
</p:tagLst>
</file>

<file path=ppt/tags/tag3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4"/>
  <p:tag name="KSO_WM_UNIT_TYPE" val="l_i"/>
  <p:tag name="KSO_WM_UNIT_INDEX" val="1_6"/>
  <p:tag name="KSO_WM_UNIT_LAYERLEVEL" val="1_1"/>
  <p:tag name="KSO_WM_TAG_VERSION" val="1.0"/>
  <p:tag name="KSO_WM_BEAUTIFY_FLAG" val="#wm#"/>
  <p:tag name="KSO_WM_TEMPLATE_CATEGORY" val="custom"/>
  <p:tag name="KSO_WM_TEMPLATE_INDEX" val="20204339"/>
  <p:tag name="KSO_WM_UNIT_ID" val="custom20204339_32*l_i*1_6"/>
  <p:tag name="KSO_WM_UNIT_LINE_FORE_SCHEMECOLOR_INDEX" val="14"/>
  <p:tag name="KSO_WM_UNIT_LINE_FILL_TYPE" val="2"/>
  <p:tag name="KSO_WM_UNIT_USESOURCEFORMAT_APPLY" val="1"/>
</p:tagLst>
</file>

<file path=ppt/tags/tag349.xml><?xml version="1.0" encoding="utf-8"?>
<p:tagLst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4"/>
  <p:tag name="KSO_WM_UNIT_TYPE" val="l_h_f"/>
  <p:tag name="KSO_WM_UNIT_INDEX" val="1_5_1"/>
  <p:tag name="KSO_WM_UNIT_LAYERLEVEL" val="1_1_1"/>
  <p:tag name="KSO_WM_TAG_VERSION" val="1.0"/>
  <p:tag name="KSO_WM_BEAUTIFY_FLAG" val="#wm#"/>
  <p:tag name="KSO_WM_UNIT_PRESET_TEXT" val="单击此处输入你的正文，文字是您思想的提炼。"/>
  <p:tag name="KSO_WM_TEMPLATE_CATEGORY" val="custom"/>
  <p:tag name="KSO_WM_TEMPLATE_INDEX" val="20204339"/>
  <p:tag name="KSO_WM_UNIT_ID" val="custom20204339_32*l_h_f*1_5_1"/>
  <p:tag name="KSO_WM_UNIT_SUBTYPE" val="a"/>
  <p:tag name="KSO_WM_UNIT_TEXT_FILL_FORE_SCHEMECOLOR_INDEX" val="1"/>
  <p:tag name="KSO_WM_UNIT_TEXT_FILL_TYPE" val="1"/>
  <p:tag name="KSO_WM_UNIT_USESOURCEFORMAT_APPLY" val="1"/>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0.xml><?xml version="1.0" encoding="utf-8"?>
<p:tagLst xmlns:p="http://schemas.openxmlformats.org/presentationml/2006/main">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general&quot;,&quot;left&quot;:0.0,&quot;top&quot;:0.0,&quot;right&quot;:0.0,&quot;bottom&quot;:0.0,&quot;leftAbs&quot;:false,&quot;topAbs&quot;:false,&quot;rightAbs&quot;:false,&quot;bottomAbs&quot;:false}]}"/>
  <p:tag name="KSO_WM_SLIDE_CAN_ADD_NAVIGATION" val="1"/>
  <p:tag name="KSO_WM_SLIDE_BACKGROUND" val="[&quot;general&quot;]"/>
  <p:tag name="KSO_WM_SLIDE_RATIO" val="1.777778"/>
  <p:tag name="KSO_WM_TEMPLATE_SUBCATEGORY" val="0"/>
  <p:tag name="KSO_WM_SLIDE_TYPE" val="text"/>
  <p:tag name="KSO_WM_SLIDE_SUBTYPE" val="diag"/>
  <p:tag name="KSO_WM_SLIDE_ITEM_CNT" val="5"/>
  <p:tag name="KSO_WM_SLIDE_INDEX" val="32"/>
  <p:tag name="KSO_WM_SLIDE_SIZE" val="670.132*398.949"/>
  <p:tag name="KSO_WM_SLIDE_POSITION" val="204.349*74.2237"/>
  <p:tag name="KSO_WM_DIAGRAM_GROUP_CODE" val="l1-4"/>
  <p:tag name="KSO_WM_SLIDE_DIAGTYPE" val="l"/>
  <p:tag name="KSO_WM_TAG_VERSION" val="1.0"/>
  <p:tag name="KSO_WM_BEAUTIFY_FLAG" val="#wm#"/>
  <p:tag name="KSO_WM_SLIDE_LAYOUT" val="a_l"/>
  <p:tag name="KSO_WM_SLIDE_LAYOUT_CNT" val="1_1"/>
  <p:tag name="KSO_WM_TEMPLATE_MASTER_TYPE" val="1"/>
  <p:tag name="KSO_WM_TEMPLATE_COLOR_TYPE" val="1"/>
  <p:tag name="KSO_WM_TEMPLATE_CATEGORY" val="custom"/>
  <p:tag name="KSO_WM_TEMPLATE_INDEX" val="20204339"/>
  <p:tag name="KSO_WM_SLIDE_ID" val="custom20204339_32"/>
</p:tagLst>
</file>

<file path=ppt/tags/tag351.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DIAGRAM_GROUP_CODE" val="l1-2"/>
  <p:tag name="KSO_WM_UNIT_SUBTYPE" val="h"/>
  <p:tag name="KSO_WM_UNIT_TYPE" val="i"/>
  <p:tag name="KSO_WM_UNIT_INDEX" val="1"/>
  <p:tag name="KSO_WM_UNIT_ID" val="custom20204339_10*i*1"/>
  <p:tag name="KSO_WM_TEMPLATE_CATEGORY" val="custom"/>
  <p:tag name="KSO_WM_TEMPLATE_INDEX" val="20204339"/>
  <p:tag name="KSO_WM_UNIT_BK_DARK_LIGHT" val="2"/>
  <p:tag name="KSO_WM_UNIT_LAYERLEVEL" val="1"/>
  <p:tag name="KSO_WM_TAG_VERSION" val="1.0"/>
  <p:tag name="KSO_WM_BEAUTIFY_FLAG" val="#wm#"/>
  <p:tag name="KSO_WM_UNIT_FILL_FORE_SCHEMECOLOR_INDEX" val="16"/>
  <p:tag name="KSO_WM_UNIT_FILL_TYPE" val="1"/>
  <p:tag name="KSO_WM_UNIT_TEXT_FILL_FORE_SCHEMECOLOR_INDEX" val="2"/>
  <p:tag name="KSO_WM_UNIT_TEXT_FILL_TYPE" val="1"/>
  <p:tag name="KSO_WM_UNIT_USESOURCEFORMAT_APPLY" val="1"/>
</p:tagLst>
</file>

<file path=ppt/tags/tag352.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1_1"/>
  <p:tag name="KSO_WM_UNIT_ID" val="custom20204339_10*l_h_a*1_1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53.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1_1"/>
  <p:tag name="KSO_WM_UNIT_ID" val="custom20204339_10*l_h_i*1_1_1"/>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354.xml><?xml version="1.0" encoding="utf-8"?>
<p:tagLst xmlns:p="http://schemas.openxmlformats.org/presentationml/2006/main">
  <p:tag name="KSO_WM_UNIT_BLOCK" val="0"/>
  <p:tag name="KSO_WM_UNIT_ISCONTENTSTITLE" val="0"/>
  <p:tag name="KSO_WM_UNIT_ISNUMDGMTITLE" val="0"/>
  <p:tag name="KSO_WM_UNIT_PRESET_TEXT" val="单击此处添加大标题"/>
  <p:tag name="KSO_WM_UNIT_NOCLEAR" val="0"/>
  <p:tag name="KSO_WM_UNIT_VALUE" val="26"/>
  <p:tag name="KSO_WM_UNIT_HIGHLIGHT" val="0"/>
  <p:tag name="KSO_WM_UNIT_COMPATIBLE" val="0"/>
  <p:tag name="KSO_WM_UNIT_DIAGRAM_ISNUMVISUAL" val="0"/>
  <p:tag name="KSO_WM_UNIT_DIAGRAM_ISREFERUNIT" val="0"/>
  <p:tag name="KSO_WM_DIAGRAM_GROUP_CODE" val="l1-2"/>
  <p:tag name="KSO_WM_UNIT_TYPE" val="a"/>
  <p:tag name="KSO_WM_UNIT_INDEX" val="1"/>
  <p:tag name="KSO_WM_UNIT_ID" val="custom20204339_10*a*1"/>
  <p:tag name="KSO_WM_TEMPLATE_CATEGORY" val="custom"/>
  <p:tag name="KSO_WM_TEMPLATE_INDEX" val="20204339"/>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355.xml><?xml version="1.0" encoding="utf-8"?>
<p:tagLst xmlns:p="http://schemas.openxmlformats.org/presentationml/2006/main">
  <p:tag name="KSO_WM_SLIDE_BACKGROUND_TYPE" val="frame"/>
  <p:tag name="KSO_WM_UNIT_TYPE" val="i"/>
  <p:tag name="KSO_WM_UNIT_INDEX" val="2"/>
  <p:tag name="KSO_WM_TEMPLATE_CATEGORY" val="custom"/>
  <p:tag name="KSO_WM_TEMPLATE_INDEX" val="20204339"/>
  <p:tag name="KSO_WM_UNIT_ID" val="custom20204339_10*i*2"/>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56.xml><?xml version="1.0" encoding="utf-8"?>
<p:tagLst xmlns:p="http://schemas.openxmlformats.org/presentationml/2006/main">
  <p:tag name="KSO_WM_SLIDE_BACKGROUND_TYPE" val="frame"/>
  <p:tag name="KSO_WM_UNIT_TYPE" val="i"/>
  <p:tag name="KSO_WM_UNIT_INDEX" val="3"/>
  <p:tag name="KSO_WM_TEMPLATE_CATEGORY" val="custom"/>
  <p:tag name="KSO_WM_TEMPLATE_INDEX" val="20204339"/>
  <p:tag name="KSO_WM_UNIT_ID" val="custom20204339_10*i*3"/>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57.xml><?xml version="1.0" encoding="utf-8"?>
<p:tagLst xmlns:p="http://schemas.openxmlformats.org/presentationml/2006/main">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general&quot;,&quot;left&quot;:0.0,&quot;top&quot;:0.0,&quot;right&quot;:0.0,&quot;bottom&quot;:0.0,&quot;leftAbs&quot;:false,&quot;topAbs&quot;:false,&quot;rightAbs&quot;:false,&quot;bottomAbs&quot;:false},{&quot;type&quot;:&quot;frame&quot;,&quot;left&quot;:0.0,&quot;top&quot;:0.0,&quot;right&quot;:0.0,&quot;bottom&quot;:0.0,&quot;leftAbs&quot;:false,&quot;topAbs&quot;:false,&quot;rightAbs&quot;:false,&quot;bottomAbs&quot;:false}]}"/>
  <p:tag name="KSO_WM_SLIDE_BACKGROUND" val="[&quot;general&quot;,&quot;frame&quot;]"/>
  <p:tag name="KSO_WM_SLIDE_RATIO" val="1.777778"/>
  <p:tag name="KSO_WM_SLIDE_ID" val="custom20204339_10"/>
  <p:tag name="KSO_WM_TEMPLATE_SUBCATEGORY" val="0"/>
  <p:tag name="KSO_WM_TEMPLATE_MASTER_TYPE" val="1"/>
  <p:tag name="KSO_WM_TEMPLATE_COLOR_TYPE" val="1"/>
  <p:tag name="KSO_WM_SLIDE_TYPE" val="text"/>
  <p:tag name="KSO_WM_SLIDE_SUBTYPE" val="diag"/>
  <p:tag name="KSO_WM_SLIDE_ITEM_CNT" val="2"/>
  <p:tag name="KSO_WM_SLIDE_INDEX" val="10"/>
  <p:tag name="KSO_WM_SLIDE_SIZE" val="863.788*337.844"/>
  <p:tag name="KSO_WM_SLIDE_POSITION" val="47.9555*154.3"/>
  <p:tag name="KSO_WM_DIAGRAM_GROUP_CODE" val="l1-2"/>
  <p:tag name="KSO_WM_SLIDE_DIAGTYPE" val="l"/>
  <p:tag name="KSO_WM_TAG_VERSION" val="1.0"/>
  <p:tag name="KSO_WM_BEAUTIFY_FLAG" val="#wm#"/>
  <p:tag name="KSO_WM_TEMPLATE_CATEGORY" val="custom"/>
  <p:tag name="KSO_WM_TEMPLATE_INDEX" val="20204339"/>
  <p:tag name="KSO_WM_SLIDE_LAYOUT" val="a_i_l"/>
  <p:tag name="KSO_WM_SLIDE_LAYOUT_CNT" val="1_1_1"/>
</p:tagLst>
</file>

<file path=ppt/tags/tag358.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DIAGRAM_GROUP_CODE" val="l1-2"/>
  <p:tag name="KSO_WM_UNIT_SUBTYPE" val="h"/>
  <p:tag name="KSO_WM_UNIT_TYPE" val="i"/>
  <p:tag name="KSO_WM_UNIT_INDEX" val="1"/>
  <p:tag name="KSO_WM_UNIT_ID" val="custom20204339_10*i*1"/>
  <p:tag name="KSO_WM_TEMPLATE_CATEGORY" val="custom"/>
  <p:tag name="KSO_WM_TEMPLATE_INDEX" val="20204339"/>
  <p:tag name="KSO_WM_UNIT_BK_DARK_LIGHT" val="2"/>
  <p:tag name="KSO_WM_UNIT_LAYERLEVEL" val="1"/>
  <p:tag name="KSO_WM_TAG_VERSION" val="1.0"/>
  <p:tag name="KSO_WM_BEAUTIFY_FLAG" val="#wm#"/>
  <p:tag name="KSO_WM_UNIT_FILL_FORE_SCHEMECOLOR_INDEX" val="16"/>
  <p:tag name="KSO_WM_UNIT_FILL_TYPE" val="1"/>
  <p:tag name="KSO_WM_UNIT_TEXT_FILL_FORE_SCHEMECOLOR_INDEX" val="2"/>
  <p:tag name="KSO_WM_UNIT_TEXT_FILL_TYPE" val="1"/>
  <p:tag name="KSO_WM_UNIT_USESOURCEFORMAT_APPLY" val="1"/>
</p:tagLst>
</file>

<file path=ppt/tags/tag359.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1_1"/>
  <p:tag name="KSO_WM_UNIT_ID" val="custom20204339_10*l_h_a*1_1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0.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1_1"/>
  <p:tag name="KSO_WM_UNIT_ID" val="custom20204339_10*l_h_i*1_1_1"/>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361.xml><?xml version="1.0" encoding="utf-8"?>
<p:tagLst xmlns:p="http://schemas.openxmlformats.org/presentationml/2006/main">
  <p:tag name="KSO_WM_UNIT_BLOCK" val="0"/>
  <p:tag name="KSO_WM_UNIT_ISCONTENTSTITLE" val="0"/>
  <p:tag name="KSO_WM_UNIT_ISNUMDGMTITLE" val="0"/>
  <p:tag name="KSO_WM_UNIT_PRESET_TEXT" val="单击此处添加大标题"/>
  <p:tag name="KSO_WM_UNIT_NOCLEAR" val="0"/>
  <p:tag name="KSO_WM_UNIT_VALUE" val="26"/>
  <p:tag name="KSO_WM_UNIT_HIGHLIGHT" val="0"/>
  <p:tag name="KSO_WM_UNIT_COMPATIBLE" val="0"/>
  <p:tag name="KSO_WM_UNIT_DIAGRAM_ISNUMVISUAL" val="0"/>
  <p:tag name="KSO_WM_UNIT_DIAGRAM_ISREFERUNIT" val="0"/>
  <p:tag name="KSO_WM_DIAGRAM_GROUP_CODE" val="l1-2"/>
  <p:tag name="KSO_WM_UNIT_TYPE" val="a"/>
  <p:tag name="KSO_WM_UNIT_INDEX" val="1"/>
  <p:tag name="KSO_WM_UNIT_ID" val="custom20204339_10*a*1"/>
  <p:tag name="KSO_WM_TEMPLATE_CATEGORY" val="custom"/>
  <p:tag name="KSO_WM_TEMPLATE_INDEX" val="20204339"/>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362.xml><?xml version="1.0" encoding="utf-8"?>
<p:tagLst xmlns:p="http://schemas.openxmlformats.org/presentationml/2006/main">
  <p:tag name="KSO_WM_SLIDE_BACKGROUND_TYPE" val="frame"/>
  <p:tag name="KSO_WM_UNIT_TYPE" val="i"/>
  <p:tag name="KSO_WM_UNIT_INDEX" val="2"/>
  <p:tag name="KSO_WM_TEMPLATE_CATEGORY" val="custom"/>
  <p:tag name="KSO_WM_TEMPLATE_INDEX" val="20204339"/>
  <p:tag name="KSO_WM_UNIT_ID" val="custom20204339_10*i*2"/>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63.xml><?xml version="1.0" encoding="utf-8"?>
<p:tagLst xmlns:p="http://schemas.openxmlformats.org/presentationml/2006/main">
  <p:tag name="KSO_WM_SLIDE_BACKGROUND_TYPE" val="frame"/>
  <p:tag name="KSO_WM_UNIT_TYPE" val="i"/>
  <p:tag name="KSO_WM_UNIT_INDEX" val="3"/>
  <p:tag name="KSO_WM_TEMPLATE_CATEGORY" val="custom"/>
  <p:tag name="KSO_WM_TEMPLATE_INDEX" val="20204339"/>
  <p:tag name="KSO_WM_UNIT_ID" val="custom20204339_10*i*3"/>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64.xml><?xml version="1.0" encoding="utf-8"?>
<p:tagLst xmlns:p="http://schemas.openxmlformats.org/presentationml/2006/main">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general&quot;,&quot;left&quot;:0.0,&quot;top&quot;:0.0,&quot;right&quot;:0.0,&quot;bottom&quot;:0.0,&quot;leftAbs&quot;:false,&quot;topAbs&quot;:false,&quot;rightAbs&quot;:false,&quot;bottomAbs&quot;:false},{&quot;type&quot;:&quot;frame&quot;,&quot;left&quot;:0.0,&quot;top&quot;:0.0,&quot;right&quot;:0.0,&quot;bottom&quot;:0.0,&quot;leftAbs&quot;:false,&quot;topAbs&quot;:false,&quot;rightAbs&quot;:false,&quot;bottomAbs&quot;:false}]}"/>
  <p:tag name="KSO_WM_SLIDE_BACKGROUND" val="[&quot;general&quot;,&quot;frame&quot;]"/>
  <p:tag name="KSO_WM_SLIDE_RATIO" val="1.777778"/>
  <p:tag name="KSO_WM_SLIDE_ID" val="custom20204339_10"/>
  <p:tag name="KSO_WM_TEMPLATE_SUBCATEGORY" val="0"/>
  <p:tag name="KSO_WM_TEMPLATE_MASTER_TYPE" val="1"/>
  <p:tag name="KSO_WM_TEMPLATE_COLOR_TYPE" val="1"/>
  <p:tag name="KSO_WM_SLIDE_TYPE" val="text"/>
  <p:tag name="KSO_WM_SLIDE_SUBTYPE" val="diag"/>
  <p:tag name="KSO_WM_SLIDE_ITEM_CNT" val="2"/>
  <p:tag name="KSO_WM_SLIDE_INDEX" val="10"/>
  <p:tag name="KSO_WM_SLIDE_SIZE" val="863.788*337.844"/>
  <p:tag name="KSO_WM_SLIDE_POSITION" val="47.9555*154.3"/>
  <p:tag name="KSO_WM_DIAGRAM_GROUP_CODE" val="l1-2"/>
  <p:tag name="KSO_WM_SLIDE_DIAGTYPE" val="l"/>
  <p:tag name="KSO_WM_TAG_VERSION" val="1.0"/>
  <p:tag name="KSO_WM_BEAUTIFY_FLAG" val="#wm#"/>
  <p:tag name="KSO_WM_TEMPLATE_CATEGORY" val="custom"/>
  <p:tag name="KSO_WM_TEMPLATE_INDEX" val="20204339"/>
  <p:tag name="KSO_WM_SLIDE_LAYOUT" val="a_i_l"/>
  <p:tag name="KSO_WM_SLIDE_LAYOUT_CNT" val="1_1_1"/>
</p:tagLst>
</file>

<file path=ppt/tags/tag365.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DIAGRAM_GROUP_CODE" val="l1-2"/>
  <p:tag name="KSO_WM_UNIT_SUBTYPE" val="h"/>
  <p:tag name="KSO_WM_UNIT_TYPE" val="i"/>
  <p:tag name="KSO_WM_UNIT_INDEX" val="1"/>
  <p:tag name="KSO_WM_UNIT_ID" val="custom20204339_10*i*1"/>
  <p:tag name="KSO_WM_TEMPLATE_CATEGORY" val="custom"/>
  <p:tag name="KSO_WM_TEMPLATE_INDEX" val="20204339"/>
  <p:tag name="KSO_WM_UNIT_BK_DARK_LIGHT" val="2"/>
  <p:tag name="KSO_WM_UNIT_LAYERLEVEL" val="1"/>
  <p:tag name="KSO_WM_TAG_VERSION" val="1.0"/>
  <p:tag name="KSO_WM_BEAUTIFY_FLAG" val="#wm#"/>
  <p:tag name="KSO_WM_UNIT_FILL_FORE_SCHEMECOLOR_INDEX" val="16"/>
  <p:tag name="KSO_WM_UNIT_FILL_TYPE" val="1"/>
  <p:tag name="KSO_WM_UNIT_TEXT_FILL_FORE_SCHEMECOLOR_INDEX" val="2"/>
  <p:tag name="KSO_WM_UNIT_TEXT_FILL_TYPE" val="1"/>
  <p:tag name="KSO_WM_UNIT_USESOURCEFORMAT_APPLY" val="1"/>
</p:tagLst>
</file>

<file path=ppt/tags/tag366.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1_1"/>
  <p:tag name="KSO_WM_UNIT_ID" val="custom20204339_10*l_h_a*1_1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67.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1_1"/>
  <p:tag name="KSO_WM_UNIT_ID" val="custom20204339_10*l_h_i*1_1_1"/>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368.xml><?xml version="1.0" encoding="utf-8"?>
<p:tagLst xmlns:p="http://schemas.openxmlformats.org/presentationml/2006/main">
  <p:tag name="KSO_WM_UNIT_BLOCK" val="0"/>
  <p:tag name="KSO_WM_UNIT_ISCONTENTSTITLE" val="0"/>
  <p:tag name="KSO_WM_UNIT_ISNUMDGMTITLE" val="0"/>
  <p:tag name="KSO_WM_UNIT_PRESET_TEXT" val="单击此处添加大标题"/>
  <p:tag name="KSO_WM_UNIT_NOCLEAR" val="0"/>
  <p:tag name="KSO_WM_UNIT_VALUE" val="26"/>
  <p:tag name="KSO_WM_UNIT_HIGHLIGHT" val="0"/>
  <p:tag name="KSO_WM_UNIT_COMPATIBLE" val="0"/>
  <p:tag name="KSO_WM_UNIT_DIAGRAM_ISNUMVISUAL" val="0"/>
  <p:tag name="KSO_WM_UNIT_DIAGRAM_ISREFERUNIT" val="0"/>
  <p:tag name="KSO_WM_DIAGRAM_GROUP_CODE" val="l1-2"/>
  <p:tag name="KSO_WM_UNIT_TYPE" val="a"/>
  <p:tag name="KSO_WM_UNIT_INDEX" val="1"/>
  <p:tag name="KSO_WM_UNIT_ID" val="custom20204339_10*a*1"/>
  <p:tag name="KSO_WM_TEMPLATE_CATEGORY" val="custom"/>
  <p:tag name="KSO_WM_TEMPLATE_INDEX" val="20204339"/>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369.xml><?xml version="1.0" encoding="utf-8"?>
<p:tagLst xmlns:p="http://schemas.openxmlformats.org/presentationml/2006/main">
  <p:tag name="KSO_WM_SLIDE_BACKGROUND_TYPE" val="frame"/>
  <p:tag name="KSO_WM_UNIT_TYPE" val="i"/>
  <p:tag name="KSO_WM_UNIT_INDEX" val="2"/>
  <p:tag name="KSO_WM_TEMPLATE_CATEGORY" val="custom"/>
  <p:tag name="KSO_WM_TEMPLATE_INDEX" val="20204339"/>
  <p:tag name="KSO_WM_UNIT_ID" val="custom20204339_10*i*2"/>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0.xml><?xml version="1.0" encoding="utf-8"?>
<p:tagLst xmlns:p="http://schemas.openxmlformats.org/presentationml/2006/main">
  <p:tag name="KSO_WM_SLIDE_BACKGROUND_TYPE" val="frame"/>
  <p:tag name="KSO_WM_UNIT_TYPE" val="i"/>
  <p:tag name="KSO_WM_UNIT_INDEX" val="3"/>
  <p:tag name="KSO_WM_TEMPLATE_CATEGORY" val="custom"/>
  <p:tag name="KSO_WM_TEMPLATE_INDEX" val="20204339"/>
  <p:tag name="KSO_WM_UNIT_ID" val="custom20204339_10*i*3"/>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71.xml><?xml version="1.0" encoding="utf-8"?>
<p:tagLst xmlns:p="http://schemas.openxmlformats.org/presentationml/2006/main">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general&quot;,&quot;left&quot;:0.0,&quot;top&quot;:0.0,&quot;right&quot;:0.0,&quot;bottom&quot;:0.0,&quot;leftAbs&quot;:false,&quot;topAbs&quot;:false,&quot;rightAbs&quot;:false,&quot;bottomAbs&quot;:false},{&quot;type&quot;:&quot;frame&quot;,&quot;left&quot;:0.0,&quot;top&quot;:0.0,&quot;right&quot;:0.0,&quot;bottom&quot;:0.0,&quot;leftAbs&quot;:false,&quot;topAbs&quot;:false,&quot;rightAbs&quot;:false,&quot;bottomAbs&quot;:false}]}"/>
  <p:tag name="KSO_WM_SLIDE_BACKGROUND" val="[&quot;general&quot;,&quot;frame&quot;]"/>
  <p:tag name="KSO_WM_SLIDE_RATIO" val="1.777778"/>
  <p:tag name="KSO_WM_SLIDE_ID" val="custom20204339_10"/>
  <p:tag name="KSO_WM_TEMPLATE_SUBCATEGORY" val="0"/>
  <p:tag name="KSO_WM_TEMPLATE_MASTER_TYPE" val="1"/>
  <p:tag name="KSO_WM_TEMPLATE_COLOR_TYPE" val="1"/>
  <p:tag name="KSO_WM_SLIDE_TYPE" val="text"/>
  <p:tag name="KSO_WM_SLIDE_SUBTYPE" val="diag"/>
  <p:tag name="KSO_WM_SLIDE_ITEM_CNT" val="2"/>
  <p:tag name="KSO_WM_SLIDE_INDEX" val="10"/>
  <p:tag name="KSO_WM_SLIDE_SIZE" val="863.788*337.844"/>
  <p:tag name="KSO_WM_SLIDE_POSITION" val="47.9555*154.3"/>
  <p:tag name="KSO_WM_DIAGRAM_GROUP_CODE" val="l1-2"/>
  <p:tag name="KSO_WM_SLIDE_DIAGTYPE" val="l"/>
  <p:tag name="KSO_WM_TAG_VERSION" val="1.0"/>
  <p:tag name="KSO_WM_BEAUTIFY_FLAG" val="#wm#"/>
  <p:tag name="KSO_WM_TEMPLATE_CATEGORY" val="custom"/>
  <p:tag name="KSO_WM_TEMPLATE_INDEX" val="20204339"/>
  <p:tag name="KSO_WM_SLIDE_LAYOUT" val="a_i_l"/>
  <p:tag name="KSO_WM_SLIDE_LAYOUT_CNT" val="1_1_1"/>
</p:tagLst>
</file>

<file path=ppt/tags/tag372.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DIAGRAM_GROUP_CODE" val="l1-2"/>
  <p:tag name="KSO_WM_UNIT_SUBTYPE" val="h"/>
  <p:tag name="KSO_WM_UNIT_TYPE" val="i"/>
  <p:tag name="KSO_WM_UNIT_INDEX" val="1"/>
  <p:tag name="KSO_WM_UNIT_ID" val="custom20204339_10*i*1"/>
  <p:tag name="KSO_WM_TEMPLATE_CATEGORY" val="custom"/>
  <p:tag name="KSO_WM_TEMPLATE_INDEX" val="20204339"/>
  <p:tag name="KSO_WM_UNIT_BK_DARK_LIGHT" val="2"/>
  <p:tag name="KSO_WM_UNIT_LAYERLEVEL" val="1"/>
  <p:tag name="KSO_WM_TAG_VERSION" val="1.0"/>
  <p:tag name="KSO_WM_BEAUTIFY_FLAG" val="#wm#"/>
  <p:tag name="KSO_WM_UNIT_FILL_FORE_SCHEMECOLOR_INDEX" val="16"/>
  <p:tag name="KSO_WM_UNIT_FILL_TYPE" val="1"/>
  <p:tag name="KSO_WM_UNIT_TEXT_FILL_FORE_SCHEMECOLOR_INDEX" val="2"/>
  <p:tag name="KSO_WM_UNIT_TEXT_FILL_TYPE" val="1"/>
  <p:tag name="KSO_WM_UNIT_USESOURCEFORMAT_APPLY" val="1"/>
</p:tagLst>
</file>

<file path=ppt/tags/tag373.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1_1"/>
  <p:tag name="KSO_WM_UNIT_ID" val="custom20204339_10*l_h_a*1_1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74.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1_1"/>
  <p:tag name="KSO_WM_UNIT_ID" val="custom20204339_10*l_h_i*1_1_1"/>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375.xml><?xml version="1.0" encoding="utf-8"?>
<p:tagLst xmlns:p="http://schemas.openxmlformats.org/presentationml/2006/main">
  <p:tag name="KSO_WM_UNIT_BLOCK" val="0"/>
  <p:tag name="KSO_WM_UNIT_ISCONTENTSTITLE" val="0"/>
  <p:tag name="KSO_WM_UNIT_ISNUMDGMTITLE" val="0"/>
  <p:tag name="KSO_WM_UNIT_PRESET_TEXT" val="单击此处添加大标题"/>
  <p:tag name="KSO_WM_UNIT_NOCLEAR" val="0"/>
  <p:tag name="KSO_WM_UNIT_VALUE" val="26"/>
  <p:tag name="KSO_WM_UNIT_HIGHLIGHT" val="0"/>
  <p:tag name="KSO_WM_UNIT_COMPATIBLE" val="0"/>
  <p:tag name="KSO_WM_UNIT_DIAGRAM_ISNUMVISUAL" val="0"/>
  <p:tag name="KSO_WM_UNIT_DIAGRAM_ISREFERUNIT" val="0"/>
  <p:tag name="KSO_WM_DIAGRAM_GROUP_CODE" val="l1-2"/>
  <p:tag name="KSO_WM_UNIT_TYPE" val="a"/>
  <p:tag name="KSO_WM_UNIT_INDEX" val="1"/>
  <p:tag name="KSO_WM_UNIT_ID" val="custom20204339_10*a*1"/>
  <p:tag name="KSO_WM_TEMPLATE_CATEGORY" val="custom"/>
  <p:tag name="KSO_WM_TEMPLATE_INDEX" val="20204339"/>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376.xml><?xml version="1.0" encoding="utf-8"?>
<p:tagLst xmlns:p="http://schemas.openxmlformats.org/presentationml/2006/main">
  <p:tag name="KSO_WM_SLIDE_BACKGROUND_TYPE" val="frame"/>
  <p:tag name="KSO_WM_UNIT_TYPE" val="i"/>
  <p:tag name="KSO_WM_UNIT_INDEX" val="2"/>
  <p:tag name="KSO_WM_TEMPLATE_CATEGORY" val="custom"/>
  <p:tag name="KSO_WM_TEMPLATE_INDEX" val="20204339"/>
  <p:tag name="KSO_WM_UNIT_ID" val="custom20204339_10*i*2"/>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77.xml><?xml version="1.0" encoding="utf-8"?>
<p:tagLst xmlns:p="http://schemas.openxmlformats.org/presentationml/2006/main">
  <p:tag name="KSO_WM_SLIDE_BACKGROUND_TYPE" val="frame"/>
  <p:tag name="KSO_WM_UNIT_TYPE" val="i"/>
  <p:tag name="KSO_WM_UNIT_INDEX" val="3"/>
  <p:tag name="KSO_WM_TEMPLATE_CATEGORY" val="custom"/>
  <p:tag name="KSO_WM_TEMPLATE_INDEX" val="20204339"/>
  <p:tag name="KSO_WM_UNIT_ID" val="custom20204339_10*i*3"/>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78.xml><?xml version="1.0" encoding="utf-8"?>
<p:tagLst xmlns:p="http://schemas.openxmlformats.org/presentationml/2006/main">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general&quot;,&quot;left&quot;:0.0,&quot;top&quot;:0.0,&quot;right&quot;:0.0,&quot;bottom&quot;:0.0,&quot;leftAbs&quot;:false,&quot;topAbs&quot;:false,&quot;rightAbs&quot;:false,&quot;bottomAbs&quot;:false},{&quot;type&quot;:&quot;frame&quot;,&quot;left&quot;:0.0,&quot;top&quot;:0.0,&quot;right&quot;:0.0,&quot;bottom&quot;:0.0,&quot;leftAbs&quot;:false,&quot;topAbs&quot;:false,&quot;rightAbs&quot;:false,&quot;bottomAbs&quot;:false}]}"/>
  <p:tag name="KSO_WM_SLIDE_BACKGROUND" val="[&quot;general&quot;,&quot;frame&quot;]"/>
  <p:tag name="KSO_WM_SLIDE_RATIO" val="1.777778"/>
  <p:tag name="KSO_WM_SLIDE_ID" val="custom20204339_10"/>
  <p:tag name="KSO_WM_TEMPLATE_SUBCATEGORY" val="0"/>
  <p:tag name="KSO_WM_TEMPLATE_MASTER_TYPE" val="1"/>
  <p:tag name="KSO_WM_TEMPLATE_COLOR_TYPE" val="1"/>
  <p:tag name="KSO_WM_SLIDE_TYPE" val="text"/>
  <p:tag name="KSO_WM_SLIDE_SUBTYPE" val="diag"/>
  <p:tag name="KSO_WM_SLIDE_ITEM_CNT" val="2"/>
  <p:tag name="KSO_WM_SLIDE_INDEX" val="10"/>
  <p:tag name="KSO_WM_SLIDE_SIZE" val="863.788*337.844"/>
  <p:tag name="KSO_WM_SLIDE_POSITION" val="47.9555*154.3"/>
  <p:tag name="KSO_WM_DIAGRAM_GROUP_CODE" val="l1-2"/>
  <p:tag name="KSO_WM_SLIDE_DIAGTYPE" val="l"/>
  <p:tag name="KSO_WM_TAG_VERSION" val="1.0"/>
  <p:tag name="KSO_WM_BEAUTIFY_FLAG" val="#wm#"/>
  <p:tag name="KSO_WM_TEMPLATE_CATEGORY" val="custom"/>
  <p:tag name="KSO_WM_TEMPLATE_INDEX" val="20204339"/>
  <p:tag name="KSO_WM_SLIDE_LAYOUT" val="a_i_l"/>
  <p:tag name="KSO_WM_SLIDE_LAYOUT_CNT" val="1_1_1"/>
</p:tagLst>
</file>

<file path=ppt/tags/tag379.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DIAGRAM_GROUP_CODE" val="l1-2"/>
  <p:tag name="KSO_WM_UNIT_SUBTYPE" val="h"/>
  <p:tag name="KSO_WM_UNIT_TYPE" val="i"/>
  <p:tag name="KSO_WM_UNIT_INDEX" val="1"/>
  <p:tag name="KSO_WM_UNIT_ID" val="custom20204339_10*i*1"/>
  <p:tag name="KSO_WM_TEMPLATE_CATEGORY" val="custom"/>
  <p:tag name="KSO_WM_TEMPLATE_INDEX" val="20204339"/>
  <p:tag name="KSO_WM_UNIT_BK_DARK_LIGHT" val="2"/>
  <p:tag name="KSO_WM_UNIT_LAYERLEVEL" val="1"/>
  <p:tag name="KSO_WM_TAG_VERSION" val="1.0"/>
  <p:tag name="KSO_WM_BEAUTIFY_FLAG" val="#wm#"/>
  <p:tag name="KSO_WM_UNIT_FILL_FORE_SCHEMECOLOR_INDEX" val="16"/>
  <p:tag name="KSO_WM_UNIT_FILL_TYPE" val="1"/>
  <p:tag name="KSO_WM_UNIT_TEXT_FILL_FORE_SCHEMECOLOR_INDEX" val="2"/>
  <p:tag name="KSO_WM_UNIT_TEXT_FILL_TYPE" val="1"/>
  <p:tag name="KSO_WM_UNIT_USESOURCEFORMAT_APPLY" val="1"/>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0.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1_1"/>
  <p:tag name="KSO_WM_UNIT_ID" val="custom20204339_10*l_h_a*1_1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81.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1_1"/>
  <p:tag name="KSO_WM_UNIT_ID" val="custom20204339_10*l_h_i*1_1_1"/>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382.xml><?xml version="1.0" encoding="utf-8"?>
<p:tagLst xmlns:p="http://schemas.openxmlformats.org/presentationml/2006/main">
  <p:tag name="KSO_WM_UNIT_BLOCK" val="0"/>
  <p:tag name="KSO_WM_UNIT_ISCONTENTSTITLE" val="0"/>
  <p:tag name="KSO_WM_UNIT_ISNUMDGMTITLE" val="0"/>
  <p:tag name="KSO_WM_UNIT_PRESET_TEXT" val="单击此处添加大标题"/>
  <p:tag name="KSO_WM_UNIT_NOCLEAR" val="0"/>
  <p:tag name="KSO_WM_UNIT_VALUE" val="26"/>
  <p:tag name="KSO_WM_UNIT_HIGHLIGHT" val="0"/>
  <p:tag name="KSO_WM_UNIT_COMPATIBLE" val="0"/>
  <p:tag name="KSO_WM_UNIT_DIAGRAM_ISNUMVISUAL" val="0"/>
  <p:tag name="KSO_WM_UNIT_DIAGRAM_ISREFERUNIT" val="0"/>
  <p:tag name="KSO_WM_DIAGRAM_GROUP_CODE" val="l1-2"/>
  <p:tag name="KSO_WM_UNIT_TYPE" val="a"/>
  <p:tag name="KSO_WM_UNIT_INDEX" val="1"/>
  <p:tag name="KSO_WM_UNIT_ID" val="custom20204339_10*a*1"/>
  <p:tag name="KSO_WM_TEMPLATE_CATEGORY" val="custom"/>
  <p:tag name="KSO_WM_TEMPLATE_INDEX" val="20204339"/>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383.xml><?xml version="1.0" encoding="utf-8"?>
<p:tagLst xmlns:p="http://schemas.openxmlformats.org/presentationml/2006/main">
  <p:tag name="KSO_WM_SLIDE_BACKGROUND_TYPE" val="frame"/>
  <p:tag name="KSO_WM_UNIT_TYPE" val="i"/>
  <p:tag name="KSO_WM_UNIT_INDEX" val="2"/>
  <p:tag name="KSO_WM_TEMPLATE_CATEGORY" val="custom"/>
  <p:tag name="KSO_WM_TEMPLATE_INDEX" val="20204339"/>
  <p:tag name="KSO_WM_UNIT_ID" val="custom20204339_10*i*2"/>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84.xml><?xml version="1.0" encoding="utf-8"?>
<p:tagLst xmlns:p="http://schemas.openxmlformats.org/presentationml/2006/main">
  <p:tag name="KSO_WM_SLIDE_BACKGROUND_TYPE" val="frame"/>
  <p:tag name="KSO_WM_UNIT_TYPE" val="i"/>
  <p:tag name="KSO_WM_UNIT_INDEX" val="3"/>
  <p:tag name="KSO_WM_TEMPLATE_CATEGORY" val="custom"/>
  <p:tag name="KSO_WM_TEMPLATE_INDEX" val="20204339"/>
  <p:tag name="KSO_WM_UNIT_ID" val="custom20204339_10*i*3"/>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85.xml><?xml version="1.0" encoding="utf-8"?>
<p:tagLst xmlns:p="http://schemas.openxmlformats.org/presentationml/2006/main">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general&quot;,&quot;left&quot;:0.0,&quot;top&quot;:0.0,&quot;right&quot;:0.0,&quot;bottom&quot;:0.0,&quot;leftAbs&quot;:false,&quot;topAbs&quot;:false,&quot;rightAbs&quot;:false,&quot;bottomAbs&quot;:false},{&quot;type&quot;:&quot;frame&quot;,&quot;left&quot;:0.0,&quot;top&quot;:0.0,&quot;right&quot;:0.0,&quot;bottom&quot;:0.0,&quot;leftAbs&quot;:false,&quot;topAbs&quot;:false,&quot;rightAbs&quot;:false,&quot;bottomAbs&quot;:false}]}"/>
  <p:tag name="KSO_WM_SLIDE_BACKGROUND" val="[&quot;general&quot;,&quot;frame&quot;]"/>
  <p:tag name="KSO_WM_SLIDE_RATIO" val="1.777778"/>
  <p:tag name="KSO_WM_SLIDE_ID" val="custom20204339_10"/>
  <p:tag name="KSO_WM_TEMPLATE_SUBCATEGORY" val="0"/>
  <p:tag name="KSO_WM_TEMPLATE_MASTER_TYPE" val="1"/>
  <p:tag name="KSO_WM_TEMPLATE_COLOR_TYPE" val="1"/>
  <p:tag name="KSO_WM_SLIDE_TYPE" val="text"/>
  <p:tag name="KSO_WM_SLIDE_SUBTYPE" val="diag"/>
  <p:tag name="KSO_WM_SLIDE_ITEM_CNT" val="2"/>
  <p:tag name="KSO_WM_SLIDE_INDEX" val="10"/>
  <p:tag name="KSO_WM_SLIDE_SIZE" val="863.788*337.844"/>
  <p:tag name="KSO_WM_SLIDE_POSITION" val="47.9555*154.3"/>
  <p:tag name="KSO_WM_DIAGRAM_GROUP_CODE" val="l1-2"/>
  <p:tag name="KSO_WM_SLIDE_DIAGTYPE" val="l"/>
  <p:tag name="KSO_WM_TAG_VERSION" val="1.0"/>
  <p:tag name="KSO_WM_BEAUTIFY_FLAG" val="#wm#"/>
  <p:tag name="KSO_WM_TEMPLATE_CATEGORY" val="custom"/>
  <p:tag name="KSO_WM_TEMPLATE_INDEX" val="20204339"/>
  <p:tag name="KSO_WM_SLIDE_LAYOUT" val="a_i_l"/>
  <p:tag name="KSO_WM_SLIDE_LAYOUT_CNT" val="1_1_1"/>
</p:tagLst>
</file>

<file path=ppt/tags/tag386.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DIAGRAM_GROUP_CODE" val="l1-2"/>
  <p:tag name="KSO_WM_UNIT_SUBTYPE" val="h"/>
  <p:tag name="KSO_WM_UNIT_TYPE" val="i"/>
  <p:tag name="KSO_WM_UNIT_INDEX" val="1"/>
  <p:tag name="KSO_WM_UNIT_ID" val="custom20204339_10*i*1"/>
  <p:tag name="KSO_WM_TEMPLATE_CATEGORY" val="custom"/>
  <p:tag name="KSO_WM_TEMPLATE_INDEX" val="20204339"/>
  <p:tag name="KSO_WM_UNIT_BK_DARK_LIGHT" val="2"/>
  <p:tag name="KSO_WM_UNIT_LAYERLEVEL" val="1"/>
  <p:tag name="KSO_WM_TAG_VERSION" val="1.0"/>
  <p:tag name="KSO_WM_BEAUTIFY_FLAG" val="#wm#"/>
  <p:tag name="KSO_WM_UNIT_FILL_FORE_SCHEMECOLOR_INDEX" val="16"/>
  <p:tag name="KSO_WM_UNIT_FILL_TYPE" val="1"/>
  <p:tag name="KSO_WM_UNIT_TEXT_FILL_FORE_SCHEMECOLOR_INDEX" val="2"/>
  <p:tag name="KSO_WM_UNIT_TEXT_FILL_TYPE" val="1"/>
  <p:tag name="KSO_WM_UNIT_USESOURCEFORMAT_APPLY" val="1"/>
</p:tagLst>
</file>

<file path=ppt/tags/tag387.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1_1"/>
  <p:tag name="KSO_WM_UNIT_ID" val="custom20204339_10*l_h_a*1_1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88.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1_1"/>
  <p:tag name="KSO_WM_UNIT_ID" val="custom20204339_10*l_h_i*1_1_1"/>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389.xml><?xml version="1.0" encoding="utf-8"?>
<p:tagLst xmlns:p="http://schemas.openxmlformats.org/presentationml/2006/main">
  <p:tag name="KSO_WM_UNIT_BLOCK" val="0"/>
  <p:tag name="KSO_WM_UNIT_ISCONTENTSTITLE" val="0"/>
  <p:tag name="KSO_WM_UNIT_ISNUMDGMTITLE" val="0"/>
  <p:tag name="KSO_WM_UNIT_PRESET_TEXT" val="单击此处添加大标题"/>
  <p:tag name="KSO_WM_UNIT_NOCLEAR" val="0"/>
  <p:tag name="KSO_WM_UNIT_VALUE" val="26"/>
  <p:tag name="KSO_WM_UNIT_HIGHLIGHT" val="0"/>
  <p:tag name="KSO_WM_UNIT_COMPATIBLE" val="0"/>
  <p:tag name="KSO_WM_UNIT_DIAGRAM_ISNUMVISUAL" val="0"/>
  <p:tag name="KSO_WM_UNIT_DIAGRAM_ISREFERUNIT" val="0"/>
  <p:tag name="KSO_WM_DIAGRAM_GROUP_CODE" val="l1-2"/>
  <p:tag name="KSO_WM_UNIT_TYPE" val="a"/>
  <p:tag name="KSO_WM_UNIT_INDEX" val="1"/>
  <p:tag name="KSO_WM_UNIT_ID" val="custom20204339_10*a*1"/>
  <p:tag name="KSO_WM_TEMPLATE_CATEGORY" val="custom"/>
  <p:tag name="KSO_WM_TEMPLATE_INDEX" val="20204339"/>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0.xml><?xml version="1.0" encoding="utf-8"?>
<p:tagLst xmlns:p="http://schemas.openxmlformats.org/presentationml/2006/main">
  <p:tag name="KSO_WM_SLIDE_BACKGROUND_TYPE" val="frame"/>
  <p:tag name="KSO_WM_UNIT_TYPE" val="i"/>
  <p:tag name="KSO_WM_UNIT_INDEX" val="2"/>
  <p:tag name="KSO_WM_TEMPLATE_CATEGORY" val="custom"/>
  <p:tag name="KSO_WM_TEMPLATE_INDEX" val="20204339"/>
  <p:tag name="KSO_WM_UNIT_ID" val="custom20204339_10*i*2"/>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91.xml><?xml version="1.0" encoding="utf-8"?>
<p:tagLst xmlns:p="http://schemas.openxmlformats.org/presentationml/2006/main">
  <p:tag name="KSO_WM_SLIDE_BACKGROUND_TYPE" val="frame"/>
  <p:tag name="KSO_WM_UNIT_TYPE" val="i"/>
  <p:tag name="KSO_WM_UNIT_INDEX" val="3"/>
  <p:tag name="KSO_WM_TEMPLATE_CATEGORY" val="custom"/>
  <p:tag name="KSO_WM_TEMPLATE_INDEX" val="20204339"/>
  <p:tag name="KSO_WM_UNIT_ID" val="custom20204339_10*i*3"/>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392.xml><?xml version="1.0" encoding="utf-8"?>
<p:tagLst xmlns:p="http://schemas.openxmlformats.org/presentationml/2006/main">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general&quot;,&quot;left&quot;:0.0,&quot;top&quot;:0.0,&quot;right&quot;:0.0,&quot;bottom&quot;:0.0,&quot;leftAbs&quot;:false,&quot;topAbs&quot;:false,&quot;rightAbs&quot;:false,&quot;bottomAbs&quot;:false},{&quot;type&quot;:&quot;frame&quot;,&quot;left&quot;:0.0,&quot;top&quot;:0.0,&quot;right&quot;:0.0,&quot;bottom&quot;:0.0,&quot;leftAbs&quot;:false,&quot;topAbs&quot;:false,&quot;rightAbs&quot;:false,&quot;bottomAbs&quot;:false}]}"/>
  <p:tag name="KSO_WM_SLIDE_BACKGROUND" val="[&quot;general&quot;,&quot;frame&quot;]"/>
  <p:tag name="KSO_WM_SLIDE_RATIO" val="1.777778"/>
  <p:tag name="KSO_WM_SLIDE_ID" val="custom20204339_10"/>
  <p:tag name="KSO_WM_TEMPLATE_SUBCATEGORY" val="0"/>
  <p:tag name="KSO_WM_TEMPLATE_MASTER_TYPE" val="1"/>
  <p:tag name="KSO_WM_TEMPLATE_COLOR_TYPE" val="1"/>
  <p:tag name="KSO_WM_SLIDE_TYPE" val="text"/>
  <p:tag name="KSO_WM_SLIDE_SUBTYPE" val="diag"/>
  <p:tag name="KSO_WM_SLIDE_ITEM_CNT" val="2"/>
  <p:tag name="KSO_WM_SLIDE_INDEX" val="10"/>
  <p:tag name="KSO_WM_SLIDE_SIZE" val="863.788*337.844"/>
  <p:tag name="KSO_WM_SLIDE_POSITION" val="47.9555*154.3"/>
  <p:tag name="KSO_WM_DIAGRAM_GROUP_CODE" val="l1-2"/>
  <p:tag name="KSO_WM_SLIDE_DIAGTYPE" val="l"/>
  <p:tag name="KSO_WM_TAG_VERSION" val="1.0"/>
  <p:tag name="KSO_WM_BEAUTIFY_FLAG" val="#wm#"/>
  <p:tag name="KSO_WM_TEMPLATE_CATEGORY" val="custom"/>
  <p:tag name="KSO_WM_TEMPLATE_INDEX" val="20204339"/>
  <p:tag name="KSO_WM_SLIDE_LAYOUT" val="a_i_l"/>
  <p:tag name="KSO_WM_SLIDE_LAYOUT_CNT" val="1_1_1"/>
</p:tagLst>
</file>

<file path=ppt/tags/tag393.xml><?xml version="1.0" encoding="utf-8"?>
<p:tagLst xmlns:p="http://schemas.openxmlformats.org/presentationml/2006/main">
  <p:tag name="KSO_WM_UNIT_PRESET_TEXT" val="PART 01"/>
  <p:tag name="KSO_WM_UNIT_NOCLEAR" val="0"/>
  <p:tag name="KSO_WM_UNIT_VALUE" val="4"/>
  <p:tag name="KSO_WM_UNIT_HIGHLIGHT" val="0"/>
  <p:tag name="KSO_WM_UNIT_COMPATIBLE" val="1"/>
  <p:tag name="KSO_WM_UNIT_DIAGRAM_ISNUMVISUAL" val="0"/>
  <p:tag name="KSO_WM_UNIT_DIAGRAM_ISREFERUNIT" val="0"/>
  <p:tag name="KSO_WM_UNIT_TYPE" val="e"/>
  <p:tag name="KSO_WM_UNIT_INDEX" val="1"/>
  <p:tag name="KSO_WM_UNIT_ID" val="custom20204339_7*e*1"/>
  <p:tag name="KSO_WM_TEMPLATE_CATEGORY" val="custom"/>
  <p:tag name="KSO_WM_TEMPLATE_INDEX" val="20204339"/>
  <p:tag name="KSO_WM_UNIT_LAYERLEVEL" val="1"/>
  <p:tag name="KSO_WM_TAG_VERSION" val="1.0"/>
  <p:tag name="KSO_WM_BEAUTIFY_FLAG" val="#wm#"/>
</p:tagLst>
</file>

<file path=ppt/tags/tag394.xml><?xml version="1.0" encoding="utf-8"?>
<p:tagLst xmlns:p="http://schemas.openxmlformats.org/presentationml/2006/main">
  <p:tag name="KSO_WM_TEMPLATE_SUBCATEGORY" val="0"/>
  <p:tag name="KSO_WM_SLIDE_TYPE" val="sectionTitle"/>
  <p:tag name="KSO_WM_SLIDE_SUBTYPE" val="pureTxt"/>
  <p:tag name="KSO_WM_SLIDE_ITEM_CNT" val="0"/>
  <p:tag name="KSO_WM_SLIDE_INDEX" val="7"/>
  <p:tag name="KSO_WM_TAG_VERSION" val="1.0"/>
  <p:tag name="KSO_WM_BEAUTIFY_FLAG" val="#wm#"/>
  <p:tag name="KSO_WM_SLIDE_LAYOUT" val="a_e"/>
  <p:tag name="KSO_WM_SLIDE_LAYOUT_CNT" val="1_1"/>
  <p:tag name="KSO_WM_TEMPLATE_MASTER_TYPE" val="1"/>
  <p:tag name="KSO_WM_TEMPLATE_COLOR_TYPE" val="1"/>
  <p:tag name="KSO_WM_TEMPLATE_CATEGORY" val="custom"/>
  <p:tag name="KSO_WM_TEMPLATE_INDEX" val="20204339"/>
  <p:tag name="KSO_WM_SLIDE_ID" val="custom20204339_7"/>
</p:tagLst>
</file>

<file path=ppt/tags/tag395.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DIAGRAM_GROUP_CODE" val="l1-2"/>
  <p:tag name="KSO_WM_UNIT_SUBTYPE" val="h"/>
  <p:tag name="KSO_WM_UNIT_TYPE" val="i"/>
  <p:tag name="KSO_WM_UNIT_INDEX" val="1"/>
  <p:tag name="KSO_WM_UNIT_ID" val="custom20204339_12*i*1"/>
  <p:tag name="KSO_WM_TEMPLATE_CATEGORY" val="custom"/>
  <p:tag name="KSO_WM_TEMPLATE_INDEX" val="20204339"/>
  <p:tag name="KSO_WM_UNIT_BK_DARK_LIGHT" val="2"/>
  <p:tag name="KSO_WM_UNIT_LAYERLEVEL" val="1"/>
  <p:tag name="KSO_WM_TAG_VERSION" val="1.0"/>
  <p:tag name="KSO_WM_BEAUTIFY_FLAG" val="#wm#"/>
  <p:tag name="KSO_WM_UNIT_FILL_FORE_SCHEMECOLOR_INDEX" val="16"/>
  <p:tag name="KSO_WM_UNIT_FILL_TYPE" val="1"/>
  <p:tag name="KSO_WM_UNIT_TEXT_FILL_FORE_SCHEMECOLOR_INDEX" val="2"/>
  <p:tag name="KSO_WM_UNIT_TEXT_FILL_TYPE" val="1"/>
  <p:tag name="KSO_WM_UNIT_USESOURCEFORMAT_APPLY" val="1"/>
</p:tagLst>
</file>

<file path=ppt/tags/tag396.xml><?xml version="1.0" encoding="utf-8"?>
<p:tagLst xmlns:p="http://schemas.openxmlformats.org/presentationml/2006/main">
  <p:tag name="KSO_WM_UNIT_BLOCK" val="0"/>
  <p:tag name="KSO_WM_UNIT_HIGHLIGHT" val="0"/>
  <p:tag name="KSO_WM_UNIT_COMPATIBLE" val="0"/>
  <p:tag name="KSO_WM_UNIT_DIAGRAM_ISNUMVISUAL" val="0"/>
  <p:tag name="KSO_WM_UNIT_DIAGRAM_ISREFERUNIT" val="0"/>
  <p:tag name="KSO_WM_DIAGRAM_GROUP_CODE" val="l1-2"/>
  <p:tag name="KSO_WM_UNIT_TYPE" val="l_z"/>
  <p:tag name="KSO_WM_UNIT_INDEX" val="1_1"/>
  <p:tag name="KSO_WM_UNIT_ID" val="custom20204339_12*l_z*1_1"/>
  <p:tag name="KSO_WM_TEMPLATE_CATEGORY" val="custom"/>
  <p:tag name="KSO_WM_TEMPLATE_INDEX" val="20204339"/>
  <p:tag name="KSO_WM_UNIT_LAYERLEVEL" val="1_1"/>
  <p:tag name="KSO_WM_TAG_VERSION" val="1.0"/>
  <p:tag name="KSO_WM_BEAUTIFY_FLAG" val="#wm#"/>
  <p:tag name="KSO_WM_UNIT_LINE_FORE_SCHEMECOLOR_INDEX" val="14"/>
  <p:tag name="KSO_WM_UNIT_LINE_FILL_TYPE" val="2"/>
  <p:tag name="KSO_WM_UNIT_USESOURCEFORMAT_APPLY" val="1"/>
</p:tagLst>
</file>

<file path=ppt/tags/tag397.xml><?xml version="1.0" encoding="utf-8"?>
<p:tagLst xmlns:p="http://schemas.openxmlformats.org/presentationml/2006/main">
  <p:tag name="KSO_WM_UNIT_BLOCK" val="0"/>
  <p:tag name="KSO_WM_UNIT_HIGHLIGHT" val="0"/>
  <p:tag name="KSO_WM_UNIT_COMPATIBLE" val="0"/>
  <p:tag name="KSO_WM_UNIT_DIAGRAM_ISNUMVISUAL" val="0"/>
  <p:tag name="KSO_WM_UNIT_DIAGRAM_ISREFERUNIT" val="0"/>
  <p:tag name="KSO_WM_DIAGRAM_GROUP_CODE" val="l1-2"/>
  <p:tag name="KSO_WM_UNIT_TYPE" val="l_z"/>
  <p:tag name="KSO_WM_UNIT_INDEX" val="1_2"/>
  <p:tag name="KSO_WM_UNIT_ID" val="custom20204339_12*l_z*1_2"/>
  <p:tag name="KSO_WM_TEMPLATE_CATEGORY" val="custom"/>
  <p:tag name="KSO_WM_TEMPLATE_INDEX" val="20204339"/>
  <p:tag name="KSO_WM_UNIT_LAYERLEVEL" val="1_1"/>
  <p:tag name="KSO_WM_TAG_VERSION" val="1.0"/>
  <p:tag name="KSO_WM_BEAUTIFY_FLAG" val="#wm#"/>
  <p:tag name="KSO_WM_UNIT_LINE_FORE_SCHEMECOLOR_INDEX" val="14"/>
  <p:tag name="KSO_WM_UNIT_LINE_FILL_TYPE" val="2"/>
  <p:tag name="KSO_WM_UNIT_USESOURCEFORMAT_APPLY" val="1"/>
</p:tagLst>
</file>

<file path=ppt/tags/tag398.xml><?xml version="1.0" encoding="utf-8"?>
<p:tagLst xmlns:p="http://schemas.openxmlformats.org/presentationml/2006/main">
  <p:tag name="KSO_WM_UNIT_BLOCK" val="0"/>
  <p:tag name="KSO_WM_UNIT_IS_LAYOUT_DIAGRAM" val="1"/>
  <p:tag name="KSO_WM_UNIT_SUBTYPE" val="a"/>
  <p:tag name="KSO_WM_UNIT_PRESET_TEXT" val="单击此处输入你的正文，文字是您思想的提炼，为了最终演示发布的良好效果，请尽量言简意赅的阐述观点；根据需要可酌情增减文字……"/>
  <p:tag name="KSO_WM_UNIT_NOCLEAR" val="0"/>
  <p:tag name="KSO_WM_UNIT_VALUE" val="63"/>
  <p:tag name="KSO_WM_UNIT_HIGHLIGHT" val="0"/>
  <p:tag name="KSO_WM_UNIT_COMPATIBLE" val="0"/>
  <p:tag name="KSO_WM_UNIT_DIAGRAM_ISNUMVISUAL" val="0"/>
  <p:tag name="KSO_WM_UNIT_DIAGRAM_ISREFERUNIT" val="0"/>
  <p:tag name="KSO_WM_DIAGRAM_GROUP_CODE" val="l1-2"/>
  <p:tag name="KSO_WM_UNIT_TYPE" val="l_h_f"/>
  <p:tag name="KSO_WM_UNIT_INDEX" val="1_1_1"/>
  <p:tag name="KSO_WM_UNIT_ID" val="custom20204339_12*l_h_f*1_1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99.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1_1"/>
  <p:tag name="KSO_WM_UNIT_ID" val="custom20204339_12*l_h_a*1_1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00.xml><?xml version="1.0" encoding="utf-8"?>
<p:tagLst xmlns:p="http://schemas.openxmlformats.org/presentationml/2006/main">
  <p:tag name="KSO_WM_UNIT_BLOCK" val="0"/>
  <p:tag name="KSO_WM_UNIT_IS_LAYOUT_DIAGRAM" val="1"/>
  <p:tag name="KSO_WM_UNIT_SUBTYPE" val="a"/>
  <p:tag name="KSO_WM_UNIT_PRESET_TEXT" val="单击此处输入你的正文，文字是您思想的提炼，为了最终演示发布的良好效果，请尽量言简意赅的阐述观点；根据需要可酌情增减文字……"/>
  <p:tag name="KSO_WM_UNIT_NOCLEAR" val="0"/>
  <p:tag name="KSO_WM_UNIT_VALUE" val="63"/>
  <p:tag name="KSO_WM_UNIT_HIGHLIGHT" val="0"/>
  <p:tag name="KSO_WM_UNIT_COMPATIBLE" val="0"/>
  <p:tag name="KSO_WM_UNIT_DIAGRAM_ISNUMVISUAL" val="0"/>
  <p:tag name="KSO_WM_UNIT_DIAGRAM_ISREFERUNIT" val="0"/>
  <p:tag name="KSO_WM_DIAGRAM_GROUP_CODE" val="l1-2"/>
  <p:tag name="KSO_WM_UNIT_TYPE" val="l_h_f"/>
  <p:tag name="KSO_WM_UNIT_INDEX" val="1_2_1"/>
  <p:tag name="KSO_WM_UNIT_ID" val="custom20204339_12*l_h_f*1_2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401.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2_1"/>
  <p:tag name="KSO_WM_UNIT_ID" val="custom20204339_12*l_h_a*1_2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402.xml><?xml version="1.0" encoding="utf-8"?>
<p:tagLst xmlns:p="http://schemas.openxmlformats.org/presentationml/2006/main">
  <p:tag name="KSO_WM_UNIT_BLOCK" val="0"/>
  <p:tag name="KSO_WM_UNIT_IS_LAYOUT_DIAGRAM" val="1"/>
  <p:tag name="KSO_WM_UNIT_SUBTYPE" val="a"/>
  <p:tag name="KSO_WM_UNIT_PRESET_TEXT" val="单击此处输入你的正文，文字是您思想的提炼，为了最终演示发布的良好效果，请尽量言简意赅的阐述观点；根据需要可酌情增减文字……"/>
  <p:tag name="KSO_WM_UNIT_NOCLEAR" val="0"/>
  <p:tag name="KSO_WM_UNIT_VALUE" val="63"/>
  <p:tag name="KSO_WM_UNIT_HIGHLIGHT" val="0"/>
  <p:tag name="KSO_WM_UNIT_COMPATIBLE" val="0"/>
  <p:tag name="KSO_WM_UNIT_DIAGRAM_ISNUMVISUAL" val="0"/>
  <p:tag name="KSO_WM_UNIT_DIAGRAM_ISREFERUNIT" val="0"/>
  <p:tag name="KSO_WM_DIAGRAM_GROUP_CODE" val="l1-2"/>
  <p:tag name="KSO_WM_UNIT_TYPE" val="l_h_f"/>
  <p:tag name="KSO_WM_UNIT_INDEX" val="1_3_1"/>
  <p:tag name="KSO_WM_UNIT_ID" val="custom20204339_12*l_h_f*1_3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403.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3_1"/>
  <p:tag name="KSO_WM_UNIT_ID" val="custom20204339_12*l_h_a*1_3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404.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3_1"/>
  <p:tag name="KSO_WM_UNIT_ID" val="custom20204339_12*l_h_i*1_3_1"/>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14"/>
  <p:tag name="KSO_WM_UNIT_TEXT_FILL_TYPE" val="1"/>
  <p:tag name="KSO_WM_UNIT_USESOURCEFORMAT_APPLY" val="1"/>
</p:tagLst>
</file>

<file path=ppt/tags/tag405.xml><?xml version="1.0" encoding="utf-8"?>
<p:tagLst xmlns:p="http://schemas.openxmlformats.org/presentationml/2006/main">
  <p:tag name="KSO_WM_UNIT_BLOCK" val="0"/>
  <p:tag name="KSO_WM_UNIT_IS_LAYOUT_DIAGRAM" val="1"/>
  <p:tag name="KSO_WM_UNIT_SUBTYPE" val="a"/>
  <p:tag name="KSO_WM_UNIT_PRESET_TEXT" val="单击此处输入你的正文，文字是您思想的提炼，为了最终演示发布的良好效果，请尽量言简意赅的阐述观点；根据需要可酌情增减文字……"/>
  <p:tag name="KSO_WM_UNIT_NOCLEAR" val="0"/>
  <p:tag name="KSO_WM_UNIT_VALUE" val="63"/>
  <p:tag name="KSO_WM_UNIT_HIGHLIGHT" val="0"/>
  <p:tag name="KSO_WM_UNIT_COMPATIBLE" val="0"/>
  <p:tag name="KSO_WM_UNIT_DIAGRAM_ISNUMVISUAL" val="0"/>
  <p:tag name="KSO_WM_UNIT_DIAGRAM_ISREFERUNIT" val="0"/>
  <p:tag name="KSO_WM_DIAGRAM_GROUP_CODE" val="l1-2"/>
  <p:tag name="KSO_WM_UNIT_TYPE" val="l_h_f"/>
  <p:tag name="KSO_WM_UNIT_INDEX" val="1_4_1"/>
  <p:tag name="KSO_WM_UNIT_ID" val="custom20204339_12*l_h_f*1_4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406.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4_1"/>
  <p:tag name="KSO_WM_UNIT_ID" val="custom20204339_12*l_h_a*1_4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407.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4_1"/>
  <p:tag name="KSO_WM_UNIT_ID" val="custom20204339_12*l_h_i*1_4_1"/>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14"/>
  <p:tag name="KSO_WM_UNIT_TEXT_FILL_TYPE" val="1"/>
  <p:tag name="KSO_WM_UNIT_USESOURCEFORMAT_APPLY" val="1"/>
</p:tagLst>
</file>

<file path=ppt/tags/tag408.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1_2"/>
  <p:tag name="KSO_WM_UNIT_ID" val="custom20204339_12*l_h_i*1_1_2"/>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14"/>
  <p:tag name="KSO_WM_UNIT_TEXT_FILL_TYPE" val="1"/>
  <p:tag name="KSO_WM_UNIT_USESOURCEFORMAT_APPLY" val="1"/>
</p:tagLst>
</file>

<file path=ppt/tags/tag409.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2_2"/>
  <p:tag name="KSO_WM_UNIT_ID" val="custom20204339_12*l_h_i*1_2_2"/>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14"/>
  <p:tag name="KSO_WM_UNIT_TEXT_FILL_TYPE" val="1"/>
  <p:tag name="KSO_WM_UNIT_USESOURCEFORMAT_APPLY" val="1"/>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0.xml><?xml version="1.0" encoding="utf-8"?>
<p:tagLst xmlns:p="http://schemas.openxmlformats.org/presentationml/2006/main">
  <p:tag name="KSO_WM_UNIT_BLOCK" val="0"/>
  <p:tag name="KSO_WM_UNIT_ISCONTENTSTITLE" val="0"/>
  <p:tag name="KSO_WM_UNIT_ISNUMDGMTITLE" val="0"/>
  <p:tag name="KSO_WM_UNIT_PRESET_TEXT" val="单击此处添加大标题"/>
  <p:tag name="KSO_WM_UNIT_NOCLEAR" val="0"/>
  <p:tag name="KSO_WM_UNIT_VALUE" val="26"/>
  <p:tag name="KSO_WM_UNIT_HIGHLIGHT" val="0"/>
  <p:tag name="KSO_WM_UNIT_COMPATIBLE" val="0"/>
  <p:tag name="KSO_WM_UNIT_DIAGRAM_ISNUMVISUAL" val="0"/>
  <p:tag name="KSO_WM_UNIT_DIAGRAM_ISREFERUNIT" val="0"/>
  <p:tag name="KSO_WM_DIAGRAM_GROUP_CODE" val="l1-2"/>
  <p:tag name="KSO_WM_UNIT_TYPE" val="a"/>
  <p:tag name="KSO_WM_UNIT_INDEX" val="1"/>
  <p:tag name="KSO_WM_UNIT_ID" val="custom20204339_12*a*1"/>
  <p:tag name="KSO_WM_TEMPLATE_CATEGORY" val="custom"/>
  <p:tag name="KSO_WM_TEMPLATE_INDEX" val="20204339"/>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411.xml><?xml version="1.0" encoding="utf-8"?>
<p:tagLst xmlns:p="http://schemas.openxmlformats.org/presentationml/2006/main">
  <p:tag name="KSO_WM_SLIDE_BACKGROUND_TYPE" val="frame"/>
  <p:tag name="KSO_WM_UNIT_TYPE" val="i"/>
  <p:tag name="KSO_WM_UNIT_INDEX" val="2"/>
  <p:tag name="KSO_WM_TEMPLATE_CATEGORY" val="custom"/>
  <p:tag name="KSO_WM_TEMPLATE_INDEX" val="20204339"/>
  <p:tag name="KSO_WM_UNIT_ID" val="custom20204339_12*i*2"/>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412.xml><?xml version="1.0" encoding="utf-8"?>
<p:tagLst xmlns:p="http://schemas.openxmlformats.org/presentationml/2006/main">
  <p:tag name="KSO_WM_SLIDE_BACKGROUND_TYPE" val="frame"/>
  <p:tag name="KSO_WM_UNIT_TYPE" val="i"/>
  <p:tag name="KSO_WM_UNIT_INDEX" val="3"/>
  <p:tag name="KSO_WM_TEMPLATE_CATEGORY" val="custom"/>
  <p:tag name="KSO_WM_TEMPLATE_INDEX" val="20204339"/>
  <p:tag name="KSO_WM_UNIT_ID" val="custom20204339_12*i*3"/>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413.xml><?xml version="1.0" encoding="utf-8"?>
<p:tagLst xmlns:p="http://schemas.openxmlformats.org/presentationml/2006/main">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general&quot;,&quot;left&quot;:0.0,&quot;top&quot;:0.0,&quot;right&quot;:0.0,&quot;bottom&quot;:0.0,&quot;leftAbs&quot;:false,&quot;topAbs&quot;:false,&quot;rightAbs&quot;:false,&quot;bottomAbs&quot;:false},{&quot;type&quot;:&quot;frame&quot;,&quot;left&quot;:0.0,&quot;top&quot;:0.0,&quot;right&quot;:0.0,&quot;bottom&quot;:0.0,&quot;leftAbs&quot;:false,&quot;topAbs&quot;:false,&quot;rightAbs&quot;:false,&quot;bottomAbs&quot;:false}]}"/>
  <p:tag name="KSO_WM_SLIDE_BACKGROUND" val="[&quot;general&quot;,&quot;frame&quot;]"/>
  <p:tag name="KSO_WM_SLIDE_RATIO" val="1.777778"/>
  <p:tag name="KSO_WM_SLIDE_ID" val="custom20204339_12"/>
  <p:tag name="KSO_WM_TEMPLATE_SUBCATEGORY" val="0"/>
  <p:tag name="KSO_WM_TEMPLATE_MASTER_TYPE" val="1"/>
  <p:tag name="KSO_WM_TEMPLATE_COLOR_TYPE" val="1"/>
  <p:tag name="KSO_WM_SLIDE_TYPE" val="text"/>
  <p:tag name="KSO_WM_SLIDE_SUBTYPE" val="diag"/>
  <p:tag name="KSO_WM_SLIDE_ITEM_CNT" val="4"/>
  <p:tag name="KSO_WM_SLIDE_INDEX" val="12"/>
  <p:tag name="KSO_WM_SLIDE_SIZE" val="863.821*341.244"/>
  <p:tag name="KSO_WM_SLIDE_POSITION" val="47.928*150.85"/>
  <p:tag name="KSO_WM_DIAGRAM_GROUP_CODE" val="l1-2"/>
  <p:tag name="KSO_WM_SLIDE_DIAGTYPE" val="l"/>
  <p:tag name="KSO_WM_TAG_VERSION" val="1.0"/>
  <p:tag name="KSO_WM_BEAUTIFY_FLAG" val="#wm#"/>
  <p:tag name="KSO_WM_TEMPLATE_CATEGORY" val="custom"/>
  <p:tag name="KSO_WM_TEMPLATE_INDEX" val="20204339"/>
  <p:tag name="KSO_WM_SLIDE_LAYOUT" val="a_i_l"/>
  <p:tag name="KSO_WM_SLIDE_LAYOUT_CNT" val="1_1_1"/>
</p:tagLst>
</file>

<file path=ppt/tags/tag414.xml><?xml version="1.0" encoding="utf-8"?>
<p:tagLst xmlns:p="http://schemas.openxmlformats.org/presentationml/2006/main">
  <p:tag name="KSO_WM_UNIT_PRESET_TEXT" val="PART 01"/>
  <p:tag name="KSO_WM_UNIT_NOCLEAR" val="0"/>
  <p:tag name="KSO_WM_UNIT_VALUE" val="4"/>
  <p:tag name="KSO_WM_UNIT_HIGHLIGHT" val="0"/>
  <p:tag name="KSO_WM_UNIT_COMPATIBLE" val="1"/>
  <p:tag name="KSO_WM_UNIT_DIAGRAM_ISNUMVISUAL" val="0"/>
  <p:tag name="KSO_WM_UNIT_DIAGRAM_ISREFERUNIT" val="0"/>
  <p:tag name="KSO_WM_UNIT_TYPE" val="e"/>
  <p:tag name="KSO_WM_UNIT_INDEX" val="1"/>
  <p:tag name="KSO_WM_UNIT_ID" val="custom20204339_7*e*1"/>
  <p:tag name="KSO_WM_TEMPLATE_CATEGORY" val="custom"/>
  <p:tag name="KSO_WM_TEMPLATE_INDEX" val="20204339"/>
  <p:tag name="KSO_WM_UNIT_LAYERLEVEL" val="1"/>
  <p:tag name="KSO_WM_TAG_VERSION" val="1.0"/>
  <p:tag name="KSO_WM_BEAUTIFY_FLAG" val="#wm#"/>
</p:tagLst>
</file>

<file path=ppt/tags/tag415.xml><?xml version="1.0" encoding="utf-8"?>
<p:tagLst xmlns:p="http://schemas.openxmlformats.org/presentationml/2006/main">
  <p:tag name="KSO_WM_TEMPLATE_SUBCATEGORY" val="0"/>
  <p:tag name="KSO_WM_SLIDE_TYPE" val="sectionTitle"/>
  <p:tag name="KSO_WM_SLIDE_SUBTYPE" val="pureTxt"/>
  <p:tag name="KSO_WM_SLIDE_ITEM_CNT" val="0"/>
  <p:tag name="KSO_WM_SLIDE_INDEX" val="7"/>
  <p:tag name="KSO_WM_TAG_VERSION" val="1.0"/>
  <p:tag name="KSO_WM_BEAUTIFY_FLAG" val="#wm#"/>
  <p:tag name="KSO_WM_SLIDE_LAYOUT" val="a_e"/>
  <p:tag name="KSO_WM_SLIDE_LAYOUT_CNT" val="1_1"/>
  <p:tag name="KSO_WM_TEMPLATE_MASTER_TYPE" val="1"/>
  <p:tag name="KSO_WM_TEMPLATE_COLOR_TYPE" val="1"/>
  <p:tag name="KSO_WM_TEMPLATE_CATEGORY" val="custom"/>
  <p:tag name="KSO_WM_TEMPLATE_INDEX" val="20204339"/>
  <p:tag name="KSO_WM_SLIDE_ID" val="custom20204339_7"/>
</p:tagLst>
</file>

<file path=ppt/tags/tag416.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DIAGRAM_GROUP_CODE" val="l1-2"/>
  <p:tag name="KSO_WM_UNIT_SUBTYPE" val="h"/>
  <p:tag name="KSO_WM_UNIT_TYPE" val="i"/>
  <p:tag name="KSO_WM_UNIT_INDEX" val="1"/>
  <p:tag name="KSO_WM_UNIT_ID" val="custom20204339_10*i*1"/>
  <p:tag name="KSO_WM_TEMPLATE_CATEGORY" val="custom"/>
  <p:tag name="KSO_WM_TEMPLATE_INDEX" val="20204339"/>
  <p:tag name="KSO_WM_UNIT_BK_DARK_LIGHT" val="2"/>
  <p:tag name="KSO_WM_UNIT_LAYERLEVEL" val="1"/>
  <p:tag name="KSO_WM_TAG_VERSION" val="1.0"/>
  <p:tag name="KSO_WM_BEAUTIFY_FLAG" val="#wm#"/>
  <p:tag name="KSO_WM_UNIT_FILL_FORE_SCHEMECOLOR_INDEX" val="16"/>
  <p:tag name="KSO_WM_UNIT_FILL_TYPE" val="1"/>
  <p:tag name="KSO_WM_UNIT_TEXT_FILL_FORE_SCHEMECOLOR_INDEX" val="2"/>
  <p:tag name="KSO_WM_UNIT_TEXT_FILL_TYPE" val="1"/>
  <p:tag name="KSO_WM_UNIT_USESOURCEFORMAT_APPLY" val="1"/>
</p:tagLst>
</file>

<file path=ppt/tags/tag417.xml><?xml version="1.0" encoding="utf-8"?>
<p:tagLst xmlns:p="http://schemas.openxmlformats.org/presentationml/2006/main">
  <p:tag name="KSO_WM_UNIT_BLOCK" val="0"/>
  <p:tag name="KSO_WM_UNIT_IS_LAYOUT_DIAGRAM" val="1"/>
  <p:tag name="KSO_WM_UNIT_ISCONTENTSTITLE" val="0"/>
  <p:tag name="KSO_WM_UNIT_ISNUMDGMTITLE" val="0"/>
  <p:tag name="KSO_WM_UNIT_PRESET_TEXT" val="单击此处添加小标题"/>
  <p:tag name="KSO_WM_UNIT_NOCLEAR" val="0"/>
  <p:tag name="KSO_WM_UNIT_VALUE" val="19"/>
  <p:tag name="KSO_WM_UNIT_HIGHLIGHT" val="0"/>
  <p:tag name="KSO_WM_UNIT_COMPATIBLE" val="0"/>
  <p:tag name="KSO_WM_UNIT_DIAGRAM_ISNUMVISUAL" val="0"/>
  <p:tag name="KSO_WM_UNIT_DIAGRAM_ISREFERUNIT" val="0"/>
  <p:tag name="KSO_WM_DIAGRAM_GROUP_CODE" val="l1-2"/>
  <p:tag name="KSO_WM_UNIT_TYPE" val="l_h_a"/>
  <p:tag name="KSO_WM_UNIT_INDEX" val="1_1_1"/>
  <p:tag name="KSO_WM_UNIT_ID" val="custom20204339_10*l_h_a*1_1_1"/>
  <p:tag name="KSO_WM_TEMPLATE_CATEGORY" val="custom"/>
  <p:tag name="KSO_WM_TEMPLATE_INDEX" val="20204339"/>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418.xml><?xml version="1.0" encoding="utf-8"?>
<p:tagLst xmlns:p="http://schemas.openxmlformats.org/presentationml/2006/main">
  <p:tag name="KSO_WM_UNIT_BLOCK" val="0"/>
  <p:tag name="KSO_WM_UNIT_IS_LAYOUT_DIAGRAM" val="1"/>
  <p:tag name="KSO_WM_UNIT_HIGHLIGHT" val="0"/>
  <p:tag name="KSO_WM_UNIT_COMPATIBLE" val="0"/>
  <p:tag name="KSO_WM_UNIT_DIAGRAM_ISNUMVISUAL" val="0"/>
  <p:tag name="KSO_WM_UNIT_DIAGRAM_ISREFERUNIT" val="0"/>
  <p:tag name="KSO_WM_DIAGRAM_GROUP_CODE" val="l1-2"/>
  <p:tag name="KSO_WM_UNIT_TYPE" val="l_h_i"/>
  <p:tag name="KSO_WM_UNIT_INDEX" val="1_1_1"/>
  <p:tag name="KSO_WM_UNIT_ID" val="custom20204339_10*l_h_i*1_1_1"/>
  <p:tag name="KSO_WM_TEMPLATE_CATEGORY" val="custom"/>
  <p:tag name="KSO_WM_TEMPLATE_INDEX" val="20204339"/>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419.xml><?xml version="1.0" encoding="utf-8"?>
<p:tagLst xmlns:p="http://schemas.openxmlformats.org/presentationml/2006/main">
  <p:tag name="KSO_WM_UNIT_BLOCK" val="0"/>
  <p:tag name="KSO_WM_UNIT_ISCONTENTSTITLE" val="0"/>
  <p:tag name="KSO_WM_UNIT_ISNUMDGMTITLE" val="0"/>
  <p:tag name="KSO_WM_UNIT_PRESET_TEXT" val="单击此处添加大标题"/>
  <p:tag name="KSO_WM_UNIT_NOCLEAR" val="0"/>
  <p:tag name="KSO_WM_UNIT_VALUE" val="26"/>
  <p:tag name="KSO_WM_UNIT_HIGHLIGHT" val="0"/>
  <p:tag name="KSO_WM_UNIT_COMPATIBLE" val="0"/>
  <p:tag name="KSO_WM_UNIT_DIAGRAM_ISNUMVISUAL" val="0"/>
  <p:tag name="KSO_WM_UNIT_DIAGRAM_ISREFERUNIT" val="0"/>
  <p:tag name="KSO_WM_DIAGRAM_GROUP_CODE" val="l1-2"/>
  <p:tag name="KSO_WM_UNIT_TYPE" val="a"/>
  <p:tag name="KSO_WM_UNIT_INDEX" val="1"/>
  <p:tag name="KSO_WM_UNIT_ID" val="custom20204339_10*a*1"/>
  <p:tag name="KSO_WM_TEMPLATE_CATEGORY" val="custom"/>
  <p:tag name="KSO_WM_TEMPLATE_INDEX" val="20204339"/>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20.xml><?xml version="1.0" encoding="utf-8"?>
<p:tagLst xmlns:p="http://schemas.openxmlformats.org/presentationml/2006/main">
  <p:tag name="KSO_WM_SLIDE_BACKGROUND_TYPE" val="frame"/>
  <p:tag name="KSO_WM_UNIT_TYPE" val="i"/>
  <p:tag name="KSO_WM_UNIT_INDEX" val="2"/>
  <p:tag name="KSO_WM_TEMPLATE_CATEGORY" val="custom"/>
  <p:tag name="KSO_WM_TEMPLATE_INDEX" val="20204339"/>
  <p:tag name="KSO_WM_UNIT_ID" val="custom20204339_10*i*2"/>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421.xml><?xml version="1.0" encoding="utf-8"?>
<p:tagLst xmlns:p="http://schemas.openxmlformats.org/presentationml/2006/main">
  <p:tag name="KSO_WM_SLIDE_BACKGROUND_TYPE" val="frame"/>
  <p:tag name="KSO_WM_UNIT_TYPE" val="i"/>
  <p:tag name="KSO_WM_UNIT_INDEX" val="3"/>
  <p:tag name="KSO_WM_TEMPLATE_CATEGORY" val="custom"/>
  <p:tag name="KSO_WM_TEMPLATE_INDEX" val="20204339"/>
  <p:tag name="KSO_WM_UNIT_ID" val="custom20204339_10*i*3"/>
  <p:tag name="KSO_WM_UNIT_HIGHLIGHT" val="0"/>
  <p:tag name="KSO_WM_UNIT_COMPATIBLE" val="0"/>
  <p:tag name="KSO_WM_UNIT_DIAGRAM_ISNUMVISUAL" val="0"/>
  <p:tag name="KSO_WM_UNIT_DIAGRAM_ISREFERUNIT" val="0"/>
  <p:tag name="KSO_WM_DIAGRAM_GROUP_CODE" val="l1-2"/>
  <p:tag name="KSO_WM_UNIT_LAYERLEVEL" val="1"/>
  <p:tag name="KSO_WM_TAG_VERSION" val="1.0"/>
  <p:tag name="KSO_WM_BEAUTIFY_FLAG" val="#wm#"/>
  <p:tag name="KSO_WM_UNIT_USESOURCEFORMAT_APPLY" val="1"/>
</p:tagLst>
</file>

<file path=ppt/tags/tag422.xml><?xml version="1.0" encoding="utf-8"?>
<p:tagLst xmlns:p="http://schemas.openxmlformats.org/presentationml/2006/main">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general&quot;,&quot;left&quot;:0.0,&quot;top&quot;:0.0,&quot;right&quot;:0.0,&quot;bottom&quot;:0.0,&quot;leftAbs&quot;:false,&quot;topAbs&quot;:false,&quot;rightAbs&quot;:false,&quot;bottomAbs&quot;:false},{&quot;type&quot;:&quot;frame&quot;,&quot;left&quot;:0.0,&quot;top&quot;:0.0,&quot;right&quot;:0.0,&quot;bottom&quot;:0.0,&quot;leftAbs&quot;:false,&quot;topAbs&quot;:false,&quot;rightAbs&quot;:false,&quot;bottomAbs&quot;:false}]}"/>
  <p:tag name="KSO_WM_SLIDE_BACKGROUND" val="[&quot;general&quot;,&quot;frame&quot;]"/>
  <p:tag name="KSO_WM_SLIDE_RATIO" val="1.777778"/>
  <p:tag name="KSO_WM_SLIDE_ID" val="custom20204339_10"/>
  <p:tag name="KSO_WM_TEMPLATE_SUBCATEGORY" val="0"/>
  <p:tag name="KSO_WM_TEMPLATE_MASTER_TYPE" val="1"/>
  <p:tag name="KSO_WM_TEMPLATE_COLOR_TYPE" val="1"/>
  <p:tag name="KSO_WM_SLIDE_TYPE" val="text"/>
  <p:tag name="KSO_WM_SLIDE_SUBTYPE" val="diag"/>
  <p:tag name="KSO_WM_SLIDE_ITEM_CNT" val="2"/>
  <p:tag name="KSO_WM_SLIDE_INDEX" val="10"/>
  <p:tag name="KSO_WM_SLIDE_SIZE" val="863.788*337.844"/>
  <p:tag name="KSO_WM_SLIDE_POSITION" val="47.9555*154.3"/>
  <p:tag name="KSO_WM_DIAGRAM_GROUP_CODE" val="l1-2"/>
  <p:tag name="KSO_WM_SLIDE_DIAGTYPE" val="l"/>
  <p:tag name="KSO_WM_TAG_VERSION" val="1.0"/>
  <p:tag name="KSO_WM_BEAUTIFY_FLAG" val="#wm#"/>
  <p:tag name="KSO_WM_TEMPLATE_CATEGORY" val="custom"/>
  <p:tag name="KSO_WM_TEMPLATE_INDEX" val="20204339"/>
  <p:tag name="KSO_WM_SLIDE_LAYOUT" val="a_i_l"/>
  <p:tag name="KSO_WM_SLIDE_LAYOUT_CNT" val="1_1_1"/>
</p:tagLst>
</file>

<file path=ppt/tags/tag423.xml><?xml version="1.0" encoding="utf-8"?>
<p:tagLst xmlns:p="http://schemas.openxmlformats.org/presentationml/2006/main">
  <p:tag name="KSO_WM_SLIDE_BACKGROUND_TYPE" val="topBottom"/>
  <p:tag name="KSO_WM_UNIT_SUBTYPE" val="h"/>
  <p:tag name="KSO_WM_UNIT_TYPE" val="i"/>
  <p:tag name="KSO_WM_UNIT_INDEX" val="1"/>
  <p:tag name="KSO_WM_TEMPLATE_CATEGORY" val="custom"/>
  <p:tag name="KSO_WM_TEMPLATE_INDEX" val="20204339"/>
  <p:tag name="KSO_WM_UNIT_ID" val="custom20204339_9*i*1"/>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BK_DARK_LIGHT" val="2"/>
</p:tagLst>
</file>

<file path=ppt/tags/tag424.xml><?xml version="1.0" encoding="utf-8"?>
<p:tagLst xmlns:p="http://schemas.openxmlformats.org/presentationml/2006/main">
  <p:tag name="KSO_WM_SLIDE_BACKGROUND_TYPE" val="topBottom"/>
  <p:tag name="KSO_WM_UNIT_TYPE" val="i"/>
  <p:tag name="KSO_WM_UNIT_INDEX" val="2"/>
  <p:tag name="KSO_WM_TEMPLATE_CATEGORY" val="custom"/>
  <p:tag name="KSO_WM_TEMPLATE_INDEX" val="20204339"/>
  <p:tag name="KSO_WM_UNIT_ID" val="custom20204339_9*i*2"/>
  <p:tag name="KSO_WM_UNIT_HIGHLIGHT" val="0"/>
  <p:tag name="KSO_WM_UNIT_COMPATIBLE" val="0"/>
  <p:tag name="KSO_WM_UNIT_DIAGRAM_ISNUMVISUAL" val="0"/>
  <p:tag name="KSO_WM_UNIT_DIAGRAM_ISREFERUNIT" val="0"/>
  <p:tag name="KSO_WM_UNIT_LAYERLEVEL" val="1"/>
  <p:tag name="KSO_WM_TAG_VERSION" val="1.0"/>
  <p:tag name="KSO_WM_BEAUTIFY_FLAG" val="#wm#"/>
</p:tagLst>
</file>

<file path=ppt/tags/tag425.xml><?xml version="1.0" encoding="utf-8"?>
<p:tagLst xmlns:p="http://schemas.openxmlformats.org/presentationml/2006/main">
  <p:tag name="KSO_WM_SLIDE_BACKGROUND_TYPE" val="topBottom"/>
  <p:tag name="KSO_WM_UNIT_TYPE" val="i"/>
  <p:tag name="KSO_WM_UNIT_INDEX" val="3"/>
  <p:tag name="KSO_WM_TEMPLATE_CATEGORY" val="custom"/>
  <p:tag name="KSO_WM_TEMPLATE_INDEX" val="20204339"/>
  <p:tag name="KSO_WM_UNIT_ID" val="custom20204339_9*i*3"/>
  <p:tag name="KSO_WM_UNIT_HIGHLIGHT" val="0"/>
  <p:tag name="KSO_WM_UNIT_COMPATIBLE" val="0"/>
  <p:tag name="KSO_WM_UNIT_DIAGRAM_ISNUMVISUAL" val="0"/>
  <p:tag name="KSO_WM_UNIT_DIAGRAM_ISREFERUNIT" val="0"/>
  <p:tag name="KSO_WM_UNIT_LAYERLEVEL" val="1"/>
  <p:tag name="KSO_WM_TAG_VERSION" val="1.0"/>
  <p:tag name="KSO_WM_BEAUTIFY_FLAG" val="#wm#"/>
</p:tagLst>
</file>

<file path=ppt/tags/tag4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VALUE" val="1307*3044"/>
  <p:tag name="KSO_WM_UNIT_TYPE" val="d"/>
  <p:tag name="KSO_WM_UNIT_INDEX" val="1"/>
  <p:tag name="KSO_WM_UNIT_BLOCK" val="0"/>
  <p:tag name="KSO_WM_TEMPLATE_CATEGORY" val="custom"/>
  <p:tag name="KSO_WM_TEMPLATE_INDEX" val="20204339"/>
  <p:tag name="KSO_WM_UNIT_ID" val="custom20204339_9*d*1"/>
  <p:tag name="KSO_WM_UNIT_SUPPORT_UNIT_TYPE" val="[&quot;d&quot;]"/>
</p:tagLst>
</file>

<file path=ppt/tags/tag4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ISCONTENTSTITLE" val="0"/>
  <p:tag name="KSO_WM_UNIT_PRESET_TEXT" val="单击此处添加大标题"/>
  <p:tag name="KSO_WM_UNIT_NOCLEAR" val="0"/>
  <p:tag name="KSO_WM_UNIT_VALUE" val="26"/>
  <p:tag name="KSO_WM_UNIT_TYPE" val="a"/>
  <p:tag name="KSO_WM_UNIT_INDEX" val="1"/>
  <p:tag name="KSO_WM_UNIT_BLOCK" val="0"/>
  <p:tag name="KSO_WM_TEMPLATE_CATEGORY" val="custom"/>
  <p:tag name="KSO_WM_TEMPLATE_INDEX" val="20204339"/>
  <p:tag name="KSO_WM_UNIT_ID" val="custom20204339_9*a*1"/>
  <p:tag name="KSO_WM_UNIT_ISNUMDGMTITLE" val="0"/>
</p:tagLst>
</file>

<file path=ppt/tags/tag428.xml><?xml version="1.0" encoding="utf-8"?>
<p:tagLst xmlns:p="http://schemas.openxmlformats.org/presentationml/2006/main">
  <p:tag name="KSO_WM_TEMPLATE_SUBCATEGORY" val="0"/>
  <p:tag name="KSO_WM_SLIDE_ITEM_CNT" val="0"/>
  <p:tag name="KSO_WM_SLIDE_INDEX" val="9"/>
  <p:tag name="KSO_WM_TAG_VERSION" val="1.0"/>
  <p:tag name="KSO_WM_BEAUTIFY_FLAG" val="#wm#"/>
  <p:tag name="KSO_WM_SLIDE_TYPE" val="text"/>
  <p:tag name="KSO_WM_SLIDE_SIZE" val="960*491"/>
  <p:tag name="KSO_WM_SLIDE_POSITION" val="0*0"/>
  <p:tag name="KSO_WM_SLIDE_LAYOUT" val="a_d_i"/>
  <p:tag name="KSO_WM_SLIDE_LAYOUT_CNT" val="1_1_1"/>
  <p:tag name="KSO_WM_SLIDE_SUBTYPE" val="picTxt"/>
  <p:tag name="KSO_WM_SLIDE_LAYOUT_INFO" val="{&quot;direction&quot;:0,&quot;horizontalAlign&quot;:-1,&quot;verticalAlign&quot;:-1,&quot;type&quot;:0,&quot;diagramDirection&quot;:0,&quot;canSetOverLayout&quot;:0,&quot;isOverLayout&quot;:0,&quot;margin&quot;:{&quot;left&quot;:1.69,&quot;top&quot;:1.69,&quot;right&quot;:1.69,&quot;bottom&quot;:1.69},&quot;edge&quot;:{&quot;left&quot;:true,&quot;top&quot;:true,&quot;right&quot;:true,&quot;bottom&quot;:true},&quot;backgroundInfo&quot;:[{&quot;type&quot;:&quot;topBottom&quot;,&quot;left&quot;:0.0,&quot;top&quot;:0.0,&quot;right&quot;:0.0,&quot;bottom&quot;:0.0,&quot;leftAbs&quot;:false,&quot;topAbs&quot;:false,&quot;rightAbs&quot;:false,&quot;bottomAbs&quot;:false}]}"/>
  <p:tag name="KSO_WM_SLIDE_BACKGROUND" val="[&quot;topBottom&quot;]"/>
  <p:tag name="KSO_WM_SLIDE_RATIO" val="1.777778"/>
  <p:tag name="KSO_WM_TEMPLATE_MASTER_TYPE" val="1"/>
  <p:tag name="KSO_WM_TEMPLATE_COLOR_TYPE" val="1"/>
  <p:tag name="KSO_WM_TEMPLATE_CATEGORY" val="custom"/>
  <p:tag name="KSO_WM_TEMPLATE_INDEX" val="20204339"/>
  <p:tag name="KSO_WM_SLIDE_ID" val="custom20204339_9"/>
</p:tagLst>
</file>

<file path=ppt/tags/tag429.xml><?xml version="1.0" encoding="utf-8"?>
<p:tagLst xmlns:p="http://schemas.openxmlformats.org/presentationml/2006/main">
  <p:tag name="COMMONDATA" val="eyJoZGlkIjoiMmVhYjdkMmRkNWU2YzMyZDgxNzZlNThhMTdkMmU0MTcifQ=="/>
  <p:tag name="KSO_WPP_MARK_KEY" val="6e53092b-d09a-4035-9af2-dc5bc4313048"/>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3.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K_DARK_LIGHT" val="2"/>
</p:tagLst>
</file>

<file path=ppt/tags/tag74.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K_DARK_LIGHT" val="2"/>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9.xml><?xml version="1.0" encoding="utf-8"?>
<p:tagLst xmlns:p="http://schemas.openxmlformats.org/presentationml/2006/main">
  <p:tag name="KSO_WM_UNIT_TYPE" val="i"/>
  <p:tag name="KSO_WM_UNIT_SUBTYPE" val="h"/>
  <p:tag name="KSO_WM_SLIDE_BACKGROUND_TYPE" val="frame"/>
  <p:tag name="KSO_WM_UNIT_HIGHLIGHT" val="0"/>
  <p:tag name="KSO_WM_UNIT_COMPATIBLE" val="0"/>
  <p:tag name="KSO_WM_UNIT_DIAGRAM_ISNUMVISUAL" val="0"/>
  <p:tag name="KSO_WM_UNIT_DIAGRAM_ISREFERUNIT" val="0"/>
  <p:tag name="KSO_WM_UNIT_INDEX" val="1"/>
  <p:tag name="KSO_WM_UNIT_ID" val="_13*i*1"/>
  <p:tag name="KSO_WM_UNIT_LAYERLEVEL" val="1"/>
  <p:tag name="KSO_WM_TAG_VERSION" val="1.0"/>
  <p:tag name="KSO_WM_BEAUTIFY_FLAG" val="#wm#"/>
  <p:tag name="KSO_WM_SLIDE_BK_DARK_LIGHT" val="2"/>
  <p:tag name="KSO_WM_UNIT_BK_DARK_LIGHT" val="2"/>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K_DARK_LIGHT" val="2"/>
</p:tagLst>
</file>

<file path=ppt/tags/tag81.xml><?xml version="1.0" encoding="utf-8"?>
<p:tagLst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K_DARK_LIGHT" val="2"/>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7.xml><?xml version="1.0" encoding="utf-8"?>
<p:tagLst xmlns:p="http://schemas.openxmlformats.org/presentationml/2006/main">
  <p:tag name="KSO_WM_UNIT_TYPE" val="i"/>
  <p:tag name="KSO_WM_UNIT_SUBTYPE" val="h"/>
  <p:tag name="KSO_WM_SLIDE_BACKGROUND_TYPE" val="leftRight"/>
  <p:tag name="KSO_WM_UNIT_HIGHLIGHT" val="0"/>
  <p:tag name="KSO_WM_UNIT_COMPATIBLE" val="0"/>
  <p:tag name="KSO_WM_UNIT_DIAGRAM_ISNUMVISUAL" val="0"/>
  <p:tag name="KSO_WM_UNIT_DIAGRAM_ISREFERUNIT" val="0"/>
  <p:tag name="KSO_WM_UNIT_INDEX" val="1"/>
  <p:tag name="KSO_WM_UNIT_ID" val="_14*i*1"/>
  <p:tag name="KSO_WM_UNIT_LAYERLEVEL" val="1"/>
  <p:tag name="KSO_WM_TAG_VERSION" val="1.0"/>
  <p:tag name="KSO_WM_BEAUTIFY_FLAG" val="#wm#"/>
  <p:tag name="KSO_WM_SLIDE_BK_DARK_LIGHT" val="2"/>
  <p:tag name="KSO_WM_UNIT_BK_DARK_LIGHT" val="2"/>
</p:tagLst>
</file>

<file path=ppt/tags/tag88.xml><?xml version="1.0" encoding="utf-8"?>
<p:tagLst xmlns:p="http://schemas.openxmlformats.org/presentationml/2006/main">
  <p:tag name="KSO_WM_SLIDE_BACKGROUND_TYPE" val="leftRight"/>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K_DARK_LIGHT" val="2"/>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5.xml><?xml version="1.0" encoding="utf-8"?>
<p:tagLst xmlns:p="http://schemas.openxmlformats.org/presentationml/2006/main">
  <p:tag name="KSO_WM_UNIT_TYPE" val="i"/>
  <p:tag name="KSO_WM_UNIT_SUBTYPE" val="h"/>
  <p:tag name="KSO_WM_SLIDE_BACKGROUND_TYPE" val="topBottom"/>
  <p:tag name="KSO_WM_UNIT_HIGHLIGHT" val="0"/>
  <p:tag name="KSO_WM_UNIT_COMPATIBLE" val="0"/>
  <p:tag name="KSO_WM_UNIT_DIAGRAM_ISNUMVISUAL" val="0"/>
  <p:tag name="KSO_WM_UNIT_DIAGRAM_ISREFERUNIT" val="0"/>
  <p:tag name="KSO_WM_UNIT_INDEX" val="1"/>
  <p:tag name="KSO_WM_UNIT_ID" val="_15*i*1"/>
  <p:tag name="KSO_WM_UNIT_LAYERLEVEL" val="1"/>
  <p:tag name="KSO_WM_TAG_VERSION" val="1.0"/>
  <p:tag name="KSO_WM_BEAUTIFY_FLAG" val="#wm#"/>
  <p:tag name="KSO_WM_SLIDE_BK_DARK_LIGHT" val="2"/>
  <p:tag name="KSO_WM_UNIT_BK_DARK_LIGHT" val="2"/>
</p:tagLst>
</file>

<file path=ppt/tags/tag96.xml><?xml version="1.0" encoding="utf-8"?>
<p:tagLst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K_DARK_LIGHT" val="2"/>
</p:tagLst>
</file>

<file path=ppt/tags/tag97.xml><?xml version="1.0" encoding="utf-8"?>
<p:tagLst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K_DARK_LIGHT" val="2"/>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heme/theme1.xml><?xml version="1.0" encoding="utf-8"?>
<a:theme xmlns:a="http://schemas.openxmlformats.org/drawingml/2006/main" name="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
      <a:dk1>
        <a:srgbClr val="000000"/>
      </a:dk1>
      <a:lt1>
        <a:srgbClr val="FFFFFF"/>
      </a:lt1>
      <a:dk2>
        <a:srgbClr val="EFF0F1"/>
      </a:dk2>
      <a:lt2>
        <a:srgbClr val="FAFCFC"/>
      </a:lt2>
      <a:accent1>
        <a:srgbClr val="3D9AC2"/>
      </a:accent1>
      <a:accent2>
        <a:srgbClr val="5586B8"/>
      </a:accent2>
      <a:accent3>
        <a:srgbClr val="6D73AD"/>
      </a:accent3>
      <a:accent4>
        <a:srgbClr val="845FA3"/>
      </a:accent4>
      <a:accent5>
        <a:srgbClr val="9C4C98"/>
      </a:accent5>
      <a:accent6>
        <a:srgbClr val="AE3485"/>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4339新新">
      <a:dk1>
        <a:srgbClr val="000000"/>
      </a:dk1>
      <a:lt1>
        <a:srgbClr val="FFFFFF"/>
      </a:lt1>
      <a:dk2>
        <a:srgbClr val="EFF0F1"/>
      </a:dk2>
      <a:lt2>
        <a:srgbClr val="FAFCFC"/>
      </a:lt2>
      <a:accent1>
        <a:srgbClr val="3D9AC2"/>
      </a:accent1>
      <a:accent2>
        <a:srgbClr val="5586B8"/>
      </a:accent2>
      <a:accent3>
        <a:srgbClr val="6D73AD"/>
      </a:accent3>
      <a:accent4>
        <a:srgbClr val="845FA3"/>
      </a:accent4>
      <a:accent5>
        <a:srgbClr val="9C4C98"/>
      </a:accent5>
      <a:accent6>
        <a:srgbClr val="AE3485"/>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1302</Words>
  <Application>WPS 演示</Application>
  <PresentationFormat>全屏显示(4:3)</PresentationFormat>
  <Paragraphs>227</Paragraphs>
  <Slides>19</Slides>
  <Notes>19</Notes>
  <HiddenSlides>0</HiddenSlides>
  <MMClips>0</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19</vt:i4>
      </vt:variant>
    </vt:vector>
  </HeadingPairs>
  <TitlesOfParts>
    <vt:vector size="35" baseType="lpstr">
      <vt:lpstr>Arial</vt:lpstr>
      <vt:lpstr>宋体</vt:lpstr>
      <vt:lpstr>Wingdings</vt:lpstr>
      <vt:lpstr>微软雅黑</vt:lpstr>
      <vt:lpstr>汉仪旗黑-85S</vt:lpstr>
      <vt:lpstr>黑体</vt:lpstr>
      <vt:lpstr>mn-cs</vt:lpstr>
      <vt:lpstr>AMGDT</vt:lpstr>
      <vt:lpstr>Calibri</vt:lpstr>
      <vt:lpstr>Times New Roman</vt:lpstr>
      <vt:lpstr>Wingdings</vt:lpstr>
      <vt:lpstr>Söhne</vt:lpstr>
      <vt:lpstr>Arial Unicode MS</vt:lpstr>
      <vt:lpstr>默认设计模板</vt:lpstr>
      <vt:lpstr>1_Office 主题​​</vt:lpstr>
      <vt:lpstr>2_Office 主题​​</vt:lpstr>
      <vt:lpstr>风电功率可视化 软件开发</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开题答辩</dc:title>
  <dc:creator>w</dc:creator>
  <cp:lastModifiedBy>blue</cp:lastModifiedBy>
  <cp:revision>9</cp:revision>
  <dcterms:created xsi:type="dcterms:W3CDTF">2023-08-19T03:35:00Z</dcterms:created>
  <dcterms:modified xsi:type="dcterms:W3CDTF">2023-08-26T03:35:06Z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ICV">
    <vt:lpwstr>06E55C3B95284D90A0B0BA1A4264D239_12</vt:lpwstr>
  </property>
</Properties>
</file>